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4"/>
  </p:sldMasterIdLst>
  <p:notesMasterIdLst>
    <p:notesMasterId r:id="rId15"/>
  </p:notesMasterIdLst>
  <p:handoutMasterIdLst>
    <p:handoutMasterId r:id="rId16"/>
  </p:handoutMasterIdLst>
  <p:sldIdLst>
    <p:sldId id="266" r:id="rId5"/>
    <p:sldId id="267" r:id="rId6"/>
    <p:sldId id="275" r:id="rId7"/>
    <p:sldId id="268" r:id="rId8"/>
    <p:sldId id="270" r:id="rId9"/>
    <p:sldId id="269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m-vindo(a)" id="{E75E278A-FF0E-49A4-B170-79828D63BBAD}">
          <p14:sldIdLst/>
        </p14:section>
        <p14:section name="Projetar, Impressionar, Trabalhar em Conjunto" id="{B9B51309-D148-4332-87C2-07BE32FBCA3B}">
          <p14:sldIdLst>
            <p14:sldId id="266"/>
            <p14:sldId id="267"/>
            <p14:sldId id="275"/>
          </p14:sldIdLst>
        </p14:section>
        <p14:section name="Saiba Mais" id="{2CC34DB2-6590-42C0-AD4B-A04C6060184E}">
          <p14:sldIdLst>
            <p14:sldId id="268"/>
            <p14:sldId id="270"/>
            <p14:sldId id="269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  <p:cmAuthor id="2" name="Tester pt-BR" initials="Tp" lastIdx="1" clrIdx="2">
    <p:extLst>
      <p:ext uri="{19B8F6BF-5375-455C-9EA6-DF929625EA0E}">
        <p15:presenceInfo xmlns:p15="http://schemas.microsoft.com/office/powerpoint/2012/main" userId="Tester pt-B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280" autoAdjust="0"/>
  </p:normalViewPr>
  <p:slideViewPr>
    <p:cSldViewPr snapToGrid="0">
      <p:cViewPr varScale="1">
        <p:scale>
          <a:sx n="60" d="100"/>
          <a:sy n="60" d="100"/>
        </p:scale>
        <p:origin x="25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sldOrd modMainMaster modSection modNotesMaster modHandout">
      <pc:chgData name="Fake Test User" userId="SID-0" providerId="Test" clId="FakeClientId" dt="2019-08-07T10:29:58.461" v="123" actId="20577"/>
      <pc:docMkLst>
        <pc:docMk/>
      </pc:docMkLst>
      <pc:sldChg chg="modSp mod modNotes">
        <pc:chgData name="Fake Test User" userId="SID-0" providerId="Test" clId="FakeClientId" dt="2019-08-06T08:17:39.910" v="96" actId="790"/>
        <pc:sldMkLst>
          <pc:docMk/>
          <pc:sldMk cId="2471807738" sldId="256"/>
        </pc:sldMkLst>
        <pc:spChg chg="mod">
          <ac:chgData name="Fake Test User" userId="SID-0" providerId="Test" clId="FakeClientId" dt="2019-08-06T08:01:11.555" v="28" actId="790"/>
          <ac:spMkLst>
            <pc:docMk/>
            <pc:sldMk cId="2471807738" sldId="256"/>
            <ac:spMk id="2" creationId="{00000000-0000-0000-0000-000000000000}"/>
          </ac:spMkLst>
        </pc:spChg>
        <pc:spChg chg="mod">
          <ac:chgData name="Fake Test User" userId="SID-0" providerId="Test" clId="FakeClientId" dt="2019-08-06T08:01:11.555" v="28" actId="790"/>
          <ac:spMkLst>
            <pc:docMk/>
            <pc:sldMk cId="2471807738" sldId="256"/>
            <ac:spMk id="3" creationId="{00000000-0000-0000-0000-000000000000}"/>
          </ac:spMkLst>
        </pc:spChg>
      </pc:sldChg>
      <pc:sldChg chg="modSp mod ord modNotes">
        <pc:chgData name="Fake Test User" userId="SID-0" providerId="Test" clId="FakeClientId" dt="2019-08-07T10:29:29.092" v="98"/>
        <pc:sldMkLst>
          <pc:docMk/>
          <pc:sldMk cId="1328676004" sldId="257"/>
        </pc:sldMkLst>
        <pc:spChg chg="mod">
          <ac:chgData name="Fake Test User" userId="SID-0" providerId="Test" clId="FakeClientId" dt="2019-08-06T08:01:30.351" v="30" actId="790"/>
          <ac:spMkLst>
            <pc:docMk/>
            <pc:sldMk cId="1328676004" sldId="257"/>
            <ac:spMk id="2" creationId="{00000000-0000-0000-0000-000000000000}"/>
          </ac:spMkLst>
        </pc:spChg>
        <pc:spChg chg="mod">
          <ac:chgData name="Fake Test User" userId="SID-0" providerId="Test" clId="FakeClientId" dt="2019-08-06T08:02:15.381" v="37" actId="20577"/>
          <ac:spMkLst>
            <pc:docMk/>
            <pc:sldMk cId="1328676004" sldId="257"/>
            <ac:spMk id="3" creationId="{00000000-0000-0000-0000-000000000000}"/>
          </ac:spMkLst>
        </pc:spChg>
        <pc:picChg chg="mod">
          <ac:chgData name="Fake Test User" userId="SID-0" providerId="Test" clId="FakeClientId" dt="2019-08-06T08:02:29.255" v="80" actId="1035"/>
          <ac:picMkLst>
            <pc:docMk/>
            <pc:sldMk cId="1328676004" sldId="257"/>
            <ac:picMk id="6" creationId="{00000000-0000-0000-0000-000000000000}"/>
          </ac:picMkLst>
        </pc:picChg>
        <pc:picChg chg="mod">
          <ac:chgData name="Fake Test User" userId="SID-0" providerId="Test" clId="FakeClientId" dt="2019-08-06T08:04:49.301" v="87" actId="14826"/>
          <ac:picMkLst>
            <pc:docMk/>
            <pc:sldMk cId="1328676004" sldId="257"/>
            <ac:picMk id="7" creationId="{00000000-0000-0000-0000-000000000000}"/>
          </ac:picMkLst>
        </pc:picChg>
        <pc:picChg chg="mod">
          <ac:chgData name="Fake Test User" userId="SID-0" providerId="Test" clId="FakeClientId" dt="2019-08-06T08:02:40.004" v="83" actId="1036"/>
          <ac:picMkLst>
            <pc:docMk/>
            <pc:sldMk cId="1328676004" sldId="257"/>
            <ac:picMk id="9" creationId="{00000000-0000-0000-0000-000000000000}"/>
          </ac:picMkLst>
        </pc:picChg>
        <pc:picChg chg="mod">
          <ac:chgData name="Fake Test User" userId="SID-0" providerId="Test" clId="FakeClientId" dt="2019-08-06T08:05:21.987" v="88" actId="14826"/>
          <ac:picMkLst>
            <pc:docMk/>
            <pc:sldMk cId="1328676004" sldId="257"/>
            <ac:picMk id="11" creationId="{00000000-0000-0000-0000-000000000000}"/>
          </ac:picMkLst>
        </pc:picChg>
      </pc:sldChg>
      <pc:sldChg chg="modSp mod ord modNotes">
        <pc:chgData name="Fake Test User" userId="SID-0" providerId="Test" clId="FakeClientId" dt="2019-08-07T10:29:58.461" v="123" actId="20577"/>
        <pc:sldMkLst>
          <pc:docMk/>
          <pc:sldMk cId="2090733893" sldId="262"/>
        </pc:sldMkLst>
        <pc:spChg chg="mod">
          <ac:chgData name="Fake Test User" userId="SID-0" providerId="Test" clId="FakeClientId" dt="2019-08-07T10:29:58.461" v="123" actId="20577"/>
          <ac:spMkLst>
            <pc:docMk/>
            <pc:sldMk cId="2090733893" sldId="262"/>
            <ac:spMk id="2" creationId="{00000000-0000-0000-0000-000000000000}"/>
          </ac:spMkLst>
        </pc:spChg>
        <pc:spChg chg="mod">
          <ac:chgData name="Fake Test User" userId="SID-0" providerId="Test" clId="FakeClientId" dt="2019-08-06T08:01:20.664" v="29" actId="790"/>
          <ac:spMkLst>
            <pc:docMk/>
            <pc:sldMk cId="2090733893" sldId="262"/>
            <ac:spMk id="3" creationId="{00000000-0000-0000-0000-000000000000}"/>
          </ac:spMkLst>
        </pc:spChg>
        <pc:picChg chg="mod">
          <ac:chgData name="Fake Test User" userId="SID-0" providerId="Test" clId="FakeClientId" dt="2019-08-06T08:04:10.616" v="85" actId="14826"/>
          <ac:picMkLst>
            <pc:docMk/>
            <pc:sldMk cId="2090733893" sldId="262"/>
            <ac:picMk id="4" creationId="{00000000-0000-0000-0000-000000000000}"/>
          </ac:picMkLst>
        </pc:picChg>
        <pc:picChg chg="mod">
          <ac:chgData name="Fake Test User" userId="SID-0" providerId="Test" clId="FakeClientId" dt="2019-08-06T08:04:27.349" v="86" actId="14826"/>
          <ac:picMkLst>
            <pc:docMk/>
            <pc:sldMk cId="2090733893" sldId="262"/>
            <ac:picMk id="5" creationId="{00000000-0000-0000-0000-000000000000}"/>
          </ac:picMkLst>
        </pc:picChg>
        <pc:picChg chg="mod">
          <ac:chgData name="Fake Test User" userId="SID-0" providerId="Test" clId="FakeClientId" dt="2019-08-06T08:03:51.991" v="84" actId="14826"/>
          <ac:picMkLst>
            <pc:docMk/>
            <pc:sldMk cId="2090733893" sldId="262"/>
            <ac:picMk id="6" creationId="{00000000-0000-0000-0000-000000000000}"/>
          </ac:picMkLst>
        </pc:picChg>
      </pc:sldChg>
      <pc:sldChg chg="modSp mod modNotes">
        <pc:chgData name="Fake Test User" userId="SID-0" providerId="Test" clId="FakeClientId" dt="2019-08-06T08:14:35.177" v="95"/>
        <pc:sldMkLst>
          <pc:docMk/>
          <pc:sldMk cId="2317502127" sldId="263"/>
        </pc:sldMkLst>
        <pc:spChg chg="mod">
          <ac:chgData name="Fake Test User" userId="SID-0" providerId="Test" clId="FakeClientId" dt="2019-08-06T08:01:47.085" v="32" actId="790"/>
          <ac:spMkLst>
            <pc:docMk/>
            <pc:sldMk cId="2317502127" sldId="263"/>
            <ac:spMk id="2" creationId="{00000000-0000-0000-0000-000000000000}"/>
          </ac:spMkLst>
        </pc:spChg>
        <pc:spChg chg="mod">
          <ac:chgData name="Fake Test User" userId="SID-0" providerId="Test" clId="FakeClientId" dt="2019-08-06T08:01:53.946" v="35" actId="14100"/>
          <ac:spMkLst>
            <pc:docMk/>
            <pc:sldMk cId="2317502127" sldId="263"/>
            <ac:spMk id="3" creationId="{00000000-0000-0000-0000-000000000000}"/>
          </ac:spMkLst>
        </pc:spChg>
        <pc:spChg chg="mod">
          <ac:chgData name="Fake Test User" userId="SID-0" providerId="Test" clId="FakeClientId" dt="2019-08-06T08:02:06.522" v="36" actId="14100"/>
          <ac:spMkLst>
            <pc:docMk/>
            <pc:sldMk cId="2317502127" sldId="263"/>
            <ac:spMk id="4" creationId="{00000000-0000-0000-0000-000000000000}"/>
          </ac:spMkLst>
        </pc:spChg>
        <pc:spChg chg="mod">
          <ac:chgData name="Fake Test User" userId="SID-0" providerId="Test" clId="FakeClientId" dt="2019-08-06T08:14:35.177" v="95"/>
          <ac:spMkLst>
            <pc:docMk/>
            <pc:sldMk cId="2317502127" sldId="263"/>
            <ac:spMk id="8" creationId="{00000000-0000-0000-0000-000000000000}"/>
          </ac:spMkLst>
        </pc:spChg>
        <pc:spChg chg="mod">
          <ac:chgData name="Fake Test User" userId="SID-0" providerId="Test" clId="FakeClientId" dt="2019-08-06T08:13:37.154" v="94"/>
          <ac:spMkLst>
            <pc:docMk/>
            <pc:sldMk cId="2317502127" sldId="263"/>
            <ac:spMk id="9" creationId="{00000000-0000-0000-0000-000000000000}"/>
          </ac:spMkLst>
        </pc:spChg>
      </pc:sldChg>
      <pc:sldChg chg="modSp mod ord addCm delCm modNotes">
        <pc:chgData name="Fake Test User" userId="SID-0" providerId="Test" clId="FakeClientId" dt="2019-08-07T10:29:29.092" v="98"/>
        <pc:sldMkLst>
          <pc:docMk/>
          <pc:sldMk cId="1531532291" sldId="264"/>
        </pc:sldMkLst>
        <pc:spChg chg="mod">
          <ac:chgData name="Fake Test User" userId="SID-0" providerId="Test" clId="FakeClientId" dt="2019-08-06T08:01:38.835" v="31" actId="790"/>
          <ac:spMkLst>
            <pc:docMk/>
            <pc:sldMk cId="1531532291" sldId="264"/>
            <ac:spMk id="2" creationId="{00000000-0000-0000-0000-000000000000}"/>
          </ac:spMkLst>
        </pc:spChg>
        <pc:spChg chg="mod">
          <ac:chgData name="Fake Test User" userId="SID-0" providerId="Test" clId="FakeClientId" dt="2019-08-06T08:01:38.835" v="31" actId="790"/>
          <ac:spMkLst>
            <pc:docMk/>
            <pc:sldMk cId="1531532291" sldId="264"/>
            <ac:spMk id="3" creationId="{00000000-0000-0000-0000-000000000000}"/>
          </ac:spMkLst>
        </pc:spChg>
        <pc:picChg chg="mod">
          <ac:chgData name="Fake Test User" userId="SID-0" providerId="Test" clId="FakeClientId" dt="2019-08-06T08:07:37.075" v="89" actId="14826"/>
          <ac:picMkLst>
            <pc:docMk/>
            <pc:sldMk cId="1531532291" sldId="264"/>
            <ac:picMk id="5" creationId="{00000000-0000-0000-0000-000000000000}"/>
          </ac:picMkLst>
        </pc:picChg>
        <pc:cmChg chg="add del">
          <pc:chgData name="Fake Test User" userId="SID-0" providerId="Test" clId="FakeClientId" dt="2019-08-06T08:08:22.011" v="91" actId="1589"/>
          <pc:cmMkLst>
            <pc:docMk/>
            <pc:sldMk cId="1531532291" sldId="264"/>
            <pc:cmMk authorId="2" idx="1"/>
          </pc:cmMkLst>
        </pc:cmChg>
      </pc:sldChg>
      <pc:sldMasterChg chg="modSp mod modSldLayout">
        <pc:chgData name="Fake Test User" userId="SID-0" providerId="Test" clId="FakeClientId" dt="2019-08-06T07:58:56.073" v="20" actId="790"/>
        <pc:sldMasterMkLst>
          <pc:docMk/>
          <pc:sldMasterMk cId="946754946" sldId="2147483660"/>
        </pc:sldMasterMkLst>
        <pc:spChg chg="mod">
          <ac:chgData name="Fake Test User" userId="SID-0" providerId="Test" clId="FakeClientId" dt="2019-08-06T07:56:47.228" v="8" actId="790"/>
          <ac:spMkLst>
            <pc:docMk/>
            <pc:sldMasterMk cId="946754946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19-08-06T07:56:47.228" v="8" actId="790"/>
          <ac:spMkLst>
            <pc:docMk/>
            <pc:sldMasterMk cId="946754946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19-08-06T07:56:47.228" v="8" actId="790"/>
          <ac:spMkLst>
            <pc:docMk/>
            <pc:sldMasterMk cId="946754946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19-08-06T07:56:47.228" v="8" actId="790"/>
          <ac:spMkLst>
            <pc:docMk/>
            <pc:sldMasterMk cId="946754946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19-08-06T07:56:47.228" v="8" actId="790"/>
          <ac:spMkLst>
            <pc:docMk/>
            <pc:sldMasterMk cId="946754946" sldId="2147483660"/>
            <ac:spMk id="6" creationId="{00000000-0000-0000-0000-000000000000}"/>
          </ac:spMkLst>
        </pc:spChg>
        <pc:sldLayoutChg chg="modSp mod">
          <pc:chgData name="Fake Test User" userId="SID-0" providerId="Test" clId="FakeClientId" dt="2019-08-06T07:56:54.540" v="9" actId="790"/>
          <pc:sldLayoutMkLst>
            <pc:docMk/>
            <pc:sldMasterMk cId="946754946" sldId="2147483660"/>
            <pc:sldLayoutMk cId="1718549498" sldId="2147483661"/>
          </pc:sldLayoutMkLst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7:07.743" v="10" actId="790"/>
          <pc:sldLayoutMkLst>
            <pc:docMk/>
            <pc:sldMasterMk cId="946754946" sldId="2147483660"/>
            <pc:sldLayoutMk cId="2185836540" sldId="2147483662"/>
          </pc:sldLayoutMkLst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7:17.102" v="11" actId="790"/>
          <pc:sldLayoutMkLst>
            <pc:docMk/>
            <pc:sldMasterMk cId="946754946" sldId="2147483660"/>
            <pc:sldLayoutMk cId="1335655537" sldId="2147483663"/>
          </pc:sldLayoutMkLst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7:29.697" v="12" actId="790"/>
          <pc:sldLayoutMkLst>
            <pc:docMk/>
            <pc:sldMasterMk cId="946754946" sldId="2147483660"/>
            <pc:sldLayoutMk cId="3328223887" sldId="2147483664"/>
          </pc:sldLayoutMkLst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7:39.510" v="13" actId="790"/>
          <pc:sldLayoutMkLst>
            <pc:docMk/>
            <pc:sldMasterMk cId="946754946" sldId="2147483660"/>
            <pc:sldLayoutMk cId="3606029816" sldId="2147483665"/>
          </pc:sldLayoutMkLst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7:47.134" v="14" actId="790"/>
          <pc:sldLayoutMkLst>
            <pc:docMk/>
            <pc:sldMasterMk cId="946754946" sldId="2147483660"/>
            <pc:sldLayoutMk cId="100814485" sldId="2147483666"/>
          </pc:sldLayoutMkLst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8:13.875" v="16" actId="790"/>
          <pc:sldLayoutMkLst>
            <pc:docMk/>
            <pc:sldMasterMk cId="946754946" sldId="2147483660"/>
            <pc:sldLayoutMk cId="4037432058" sldId="2147483667"/>
          </pc:sldLayoutMkLst>
          <pc:spChg chg="mod">
            <ac:chgData name="Fake Test User" userId="SID-0" providerId="Test" clId="FakeClientId" dt="2019-08-06T07:58:13.875" v="16" actId="790"/>
            <ac:spMkLst>
              <pc:docMk/>
              <pc:sldMasterMk cId="946754946" sldId="2147483660"/>
              <pc:sldLayoutMk cId="4037432058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8:13.875" v="16" actId="790"/>
            <ac:spMkLst>
              <pc:docMk/>
              <pc:sldMasterMk cId="946754946" sldId="2147483660"/>
              <pc:sldLayoutMk cId="4037432058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8:13.875" v="16" actId="790"/>
            <ac:spMkLst>
              <pc:docMk/>
              <pc:sldMasterMk cId="946754946" sldId="2147483660"/>
              <pc:sldLayoutMk cId="4037432058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8:21.547" v="17" actId="790"/>
          <pc:sldLayoutMkLst>
            <pc:docMk/>
            <pc:sldMasterMk cId="946754946" sldId="2147483660"/>
            <pc:sldLayoutMk cId="1784193825" sldId="2147483668"/>
          </pc:sldLayoutMkLst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8:34.846" v="18" actId="790"/>
          <pc:sldLayoutMkLst>
            <pc:docMk/>
            <pc:sldMasterMk cId="946754946" sldId="2147483660"/>
            <pc:sldLayoutMk cId="3161095380" sldId="2147483669"/>
          </pc:sldLayoutMkLst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8:47.151" v="19" actId="790"/>
          <pc:sldLayoutMkLst>
            <pc:docMk/>
            <pc:sldMasterMk cId="946754946" sldId="2147483660"/>
            <pc:sldLayoutMk cId="596921339" sldId="2147483670"/>
          </pc:sldLayoutMkLst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8:56.073" v="20" actId="790"/>
          <pc:sldLayoutMkLst>
            <pc:docMk/>
            <pc:sldMasterMk cId="946754946" sldId="2147483660"/>
            <pc:sldLayoutMk cId="1302266631" sldId="2147483671"/>
          </pc:sldLayoutMkLst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D0918A31-EAF4-431A-B2F9-68565F9D18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1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9DEB986D-9626-4C11-B921-6C21D7CD5D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041CD-8A51-4A55-A8D6-7BF694C9BD77}" type="datetime1">
              <a:rPr lang="pt-BR" noProof="1" smtClean="0"/>
              <a:t>07/02/2022</a:t>
            </a:fld>
            <a:endParaRPr lang="pt-BR" noProof="1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1E80386E-DD31-47D6-97DD-F1E2E23BD96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1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8F6E6220-4775-416A-9E42-D598BD4C71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3C771-8C97-41CB-A636-0764BAF42284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292404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1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38F8374-048E-4910-8D8F-7A52D033B91F}" type="datetime1">
              <a:rPr lang="pt-BR" noProof="1" dirty="0" smtClean="0"/>
              <a:t>07/02/2022</a:t>
            </a:fld>
            <a:endParaRPr lang="pt-BR" noProof="1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1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1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pt-BR" noProof="1" dirty="0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1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074349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10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757176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2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066114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3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908527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4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601957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5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586893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6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59479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7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005383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8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953302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9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587259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FEAE8F6-2E0A-44A2-9B33-CBA66C9B24BA}" type="datetime1">
              <a:rPr lang="pt-BR" noProof="1" smtClean="0"/>
              <a:t>07/02/2022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</p:spTree>
    <p:extLst>
      <p:ext uri="{BB962C8B-B14F-4D97-AF65-F5344CB8AC3E}">
        <p14:creationId xmlns:p14="http://schemas.microsoft.com/office/powerpoint/2010/main" val="272414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07/02/2022</a:t>
            </a:fld>
            <a:endParaRPr lang="pt-BR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50201361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07/02/2022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411305159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07/02/2022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684687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07/02/2022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408663785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07/02/2022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59878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07/02/2022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7503993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07/02/2022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83334636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07/02/2022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04782221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07/02/2022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400292484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FAA827E-90C2-4770-AD6B-8EC662168B0C}" type="datetime1">
              <a:rPr lang="pt-BR" noProof="1" smtClean="0"/>
              <a:t>07/02/2022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  <p:sp>
        <p:nvSpPr>
          <p:cNvPr id="7" name="Retângulo 6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</p:spTree>
    <p:extLst>
      <p:ext uri="{BB962C8B-B14F-4D97-AF65-F5344CB8AC3E}">
        <p14:creationId xmlns:p14="http://schemas.microsoft.com/office/powerpoint/2010/main" val="177056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07/02/2022</a:t>
            </a:fld>
            <a:endParaRPr lang="pt-BR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14325561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E82F6C7-1E41-4322-B60E-05287FB895E4}" type="datetime1">
              <a:rPr lang="pt-BR" noProof="1" smtClean="0"/>
              <a:t>07/02/2022</a:t>
            </a:fld>
            <a:endParaRPr lang="pt-BR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  <p:sp>
        <p:nvSpPr>
          <p:cNvPr id="10" name="Retângulo 9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</p:spTree>
    <p:extLst>
      <p:ext uri="{BB962C8B-B14F-4D97-AF65-F5344CB8AC3E}">
        <p14:creationId xmlns:p14="http://schemas.microsoft.com/office/powerpoint/2010/main" val="311308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07/02/2022</a:t>
            </a:fld>
            <a:endParaRPr lang="pt-BR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69753766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4BFC6CC-2B1F-410D-90B0-CDC01063F7EF}" type="datetime1">
              <a:rPr lang="pt-BR" noProof="1" smtClean="0"/>
              <a:t>07/02/2022</a:t>
            </a:fld>
            <a:endParaRPr lang="pt-BR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43607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F27804E-5EC4-47EE-9683-B10D3AF5EA4F}" type="datetime1">
              <a:rPr lang="pt-BR" noProof="1" smtClean="0"/>
              <a:t>07/02/2022</a:t>
            </a:fld>
            <a:endParaRPr lang="pt-BR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51086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8E7F-53AE-4C23-AB3A-DA06E8B7F2E7}" type="datetime1">
              <a:rPr lang="pt-BR" noProof="1" smtClean="0"/>
              <a:t>07/02/2022</a:t>
            </a:fld>
            <a:endParaRPr lang="pt-BR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10292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2CDE6B2E-BEDB-4D88-B150-80848800DA83}" type="datetime1">
              <a:rPr lang="pt-BR" noProof="1" smtClean="0"/>
              <a:t>07/02/2022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1687163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ei.ufms.br/sei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4393297"/>
            <a:ext cx="2056539" cy="200757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475109" y="1825624"/>
            <a:ext cx="902704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u="sng" dirty="0" smtClean="0"/>
              <a:t>PASSO A PASSO </a:t>
            </a:r>
          </a:p>
          <a:p>
            <a:endParaRPr lang="pt-BR" sz="3200" b="1" dirty="0" smtClean="0"/>
          </a:p>
          <a:p>
            <a:pPr algn="ctr"/>
            <a:r>
              <a:rPr lang="pt-BR" sz="3200" b="1" dirty="0" smtClean="0"/>
              <a:t>COMO REQUERER INCENTIVO À QUALIFICAÇÃO?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77314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4393297"/>
            <a:ext cx="2056539" cy="2007574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039536" y="1456292"/>
            <a:ext cx="8440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12</a:t>
            </a:r>
            <a:r>
              <a:rPr lang="pt-BR" dirty="0" smtClean="0"/>
              <a:t>. </a:t>
            </a:r>
            <a:r>
              <a:rPr lang="pt-BR" dirty="0" smtClean="0"/>
              <a:t>Encaminhar o processo para </a:t>
            </a:r>
            <a:r>
              <a:rPr lang="pt-BR" dirty="0" smtClean="0"/>
              <a:t>SEDEP/DIDEP/PROGEP e acompanhar os próximos trâmites.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9536" y="2471955"/>
            <a:ext cx="942975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4393297"/>
            <a:ext cx="2056539" cy="2007574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4739" y="2144504"/>
            <a:ext cx="7362825" cy="381000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607101" y="782068"/>
            <a:ext cx="790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pt-BR" dirty="0" smtClean="0"/>
              <a:t>Entrar </a:t>
            </a:r>
            <a:r>
              <a:rPr lang="pt-BR" dirty="0"/>
              <a:t>no site </a:t>
            </a:r>
            <a:r>
              <a:rPr lang="pt-BR" dirty="0">
                <a:hlinkClick r:id="rId6"/>
              </a:rPr>
              <a:t>https://sei.ufms.br/sei</a:t>
            </a:r>
            <a:r>
              <a:rPr lang="pt-BR" dirty="0" smtClean="0">
                <a:hlinkClick r:id="rId6"/>
              </a:rPr>
              <a:t>/</a:t>
            </a:r>
            <a:r>
              <a:rPr lang="pt-BR" dirty="0" smtClean="0"/>
              <a:t>, e preencher os campos </a:t>
            </a:r>
            <a:endParaRPr lang="pt-BR" dirty="0" smtClean="0"/>
          </a:p>
          <a:p>
            <a:r>
              <a:rPr lang="pt-BR" dirty="0" smtClean="0"/>
              <a:t>“</a:t>
            </a:r>
            <a:r>
              <a:rPr lang="pt-BR" dirty="0" smtClean="0"/>
              <a:t>usuário” e “senha</a:t>
            </a:r>
            <a:r>
              <a:rPr lang="pt-BR" dirty="0" smtClean="0"/>
              <a:t>”.</a:t>
            </a:r>
          </a:p>
          <a:p>
            <a:endParaRPr lang="pt-BR" dirty="0" smtClean="0"/>
          </a:p>
          <a:p>
            <a:r>
              <a:rPr lang="pt-BR" dirty="0" smtClean="0"/>
              <a:t>2.   Na </a:t>
            </a:r>
            <a:r>
              <a:rPr lang="pt-BR" dirty="0" smtClean="0"/>
              <a:t>tela inicial, clicar em “Iniciar Processo”, conforme tela abaixo: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981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4393297"/>
            <a:ext cx="2056539" cy="2007574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28304" y="620155"/>
            <a:ext cx="754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 Buscar por “Incentivo à </a:t>
            </a:r>
            <a:r>
              <a:rPr lang="pt-BR" dirty="0"/>
              <a:t>Qualificação</a:t>
            </a:r>
            <a:r>
              <a:rPr lang="pt-BR" dirty="0" smtClean="0"/>
              <a:t>” </a:t>
            </a:r>
            <a:r>
              <a:rPr lang="pt-BR" dirty="0" smtClean="0"/>
              <a:t>e selecionar: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4600" y="1330362"/>
            <a:ext cx="4544468" cy="217708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53664" y="4230756"/>
            <a:ext cx="4613189" cy="2213134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2274260" y="3702739"/>
            <a:ext cx="6069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4</a:t>
            </a:r>
            <a:r>
              <a:rPr lang="pt-BR" dirty="0" smtClean="0"/>
              <a:t>. Preencher os campos, conforme exemplo abaixo: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851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4393297"/>
            <a:ext cx="2056539" cy="200757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0864" y="4235634"/>
            <a:ext cx="8829675" cy="189547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1575935"/>
            <a:ext cx="7334250" cy="1533525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838200" y="928223"/>
            <a:ext cx="6124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</a:t>
            </a:r>
            <a:r>
              <a:rPr lang="pt-BR" dirty="0" smtClean="0"/>
              <a:t>. </a:t>
            </a:r>
            <a:r>
              <a:rPr lang="pt-BR" dirty="0" smtClean="0"/>
              <a:t>Clicar em “Incluir Documento”: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923953" y="3556792"/>
            <a:ext cx="8233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6</a:t>
            </a:r>
            <a:r>
              <a:rPr lang="pt-BR" dirty="0" smtClean="0"/>
              <a:t>. </a:t>
            </a:r>
            <a:r>
              <a:rPr lang="pt-BR" dirty="0" smtClean="0"/>
              <a:t>Buscar por “Requerimento de Incentivo à Qualificação” e selecionar: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20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4393297"/>
            <a:ext cx="2056539" cy="200757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8256" y="1711841"/>
            <a:ext cx="7921059" cy="456154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169582" y="993039"/>
            <a:ext cx="6284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7</a:t>
            </a:r>
            <a:r>
              <a:rPr lang="pt-BR" dirty="0" smtClean="0"/>
              <a:t>. </a:t>
            </a:r>
            <a:r>
              <a:rPr lang="pt-BR" dirty="0" smtClean="0"/>
              <a:t>Preencher os campos, conforme o exemplo abaixo: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998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4393297"/>
            <a:ext cx="2056539" cy="200757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838200" y="928223"/>
            <a:ext cx="6124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8</a:t>
            </a:r>
            <a:r>
              <a:rPr lang="pt-BR" dirty="0" smtClean="0"/>
              <a:t>. </a:t>
            </a:r>
            <a:r>
              <a:rPr lang="pt-BR" dirty="0" smtClean="0"/>
              <a:t>Preencher os campos, conforme exemplo abaixo: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3640" y="1617349"/>
            <a:ext cx="7280293" cy="4162562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10" name="CaixaDeTexto 9"/>
          <p:cNvSpPr txBox="1"/>
          <p:nvPr/>
        </p:nvSpPr>
        <p:spPr>
          <a:xfrm>
            <a:off x="4708452" y="4115350"/>
            <a:ext cx="4935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solidFill>
                  <a:srgbClr val="FF0000"/>
                </a:solidFill>
              </a:rPr>
              <a:t>Obs.: Importante informar, especialmente, o número de celular;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3596647" y="4742121"/>
            <a:ext cx="1031358" cy="4146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715000" y="5150863"/>
            <a:ext cx="4228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solidFill>
                  <a:srgbClr val="FF0000"/>
                </a:solidFill>
              </a:rPr>
              <a:t>Obs.: Assinalar apenas uma opção e assinar o documento clicando na “caneta” </a:t>
            </a:r>
            <a:r>
              <a:rPr lang="pt-BR" sz="1000" dirty="0" smtClean="0">
                <a:solidFill>
                  <a:srgbClr val="FF0000"/>
                </a:solidFill>
              </a:rPr>
              <a:t>indicada acima.</a:t>
            </a:r>
            <a:endParaRPr lang="pt-BR" sz="1000" dirty="0" smtClean="0">
              <a:solidFill>
                <a:srgbClr val="FF0000"/>
              </a:solidFill>
            </a:endParaRPr>
          </a:p>
        </p:txBody>
      </p:sp>
      <p:sp>
        <p:nvSpPr>
          <p:cNvPr id="17" name="Seta para baixo 16"/>
          <p:cNvSpPr/>
          <p:nvPr/>
        </p:nvSpPr>
        <p:spPr>
          <a:xfrm>
            <a:off x="5721524" y="1719542"/>
            <a:ext cx="231099" cy="2121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50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4393297"/>
            <a:ext cx="2056539" cy="200757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2242" y="2748954"/>
            <a:ext cx="8772525" cy="2238375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238261" y="1097973"/>
            <a:ext cx="6517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9</a:t>
            </a:r>
            <a:r>
              <a:rPr lang="pt-BR" dirty="0" smtClean="0"/>
              <a:t>. </a:t>
            </a:r>
            <a:r>
              <a:rPr lang="pt-BR" dirty="0" smtClean="0"/>
              <a:t>Para anexar o Diploma, ou Certificado, ou a Declaração de Conclusão de Curso + Comprovante de expedição de Diploma, ir em “Incluir Documento” e clicar em “Externo”: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995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4393297"/>
            <a:ext cx="2056539" cy="2007574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584251" y="956930"/>
            <a:ext cx="6517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10</a:t>
            </a:r>
            <a:r>
              <a:rPr lang="pt-BR" dirty="0" smtClean="0"/>
              <a:t>. </a:t>
            </a:r>
            <a:r>
              <a:rPr lang="pt-BR" dirty="0"/>
              <a:t>Preencher os campos, conforme exemplo </a:t>
            </a:r>
            <a:r>
              <a:rPr lang="pt-BR" dirty="0" smtClean="0"/>
              <a:t>abaixo: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1758" y="1663037"/>
            <a:ext cx="6844175" cy="406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62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4393297"/>
            <a:ext cx="2056539" cy="2007574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354224" y="840058"/>
            <a:ext cx="6517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11</a:t>
            </a:r>
            <a:r>
              <a:rPr lang="pt-BR" sz="1600" dirty="0" smtClean="0"/>
              <a:t>. </a:t>
            </a:r>
            <a:r>
              <a:rPr lang="pt-BR" sz="1600" dirty="0" smtClean="0"/>
              <a:t>Após ter anexado o Documento, providenciar a autenticação via SEI a ser feita por outro servidor lotado na mesma Unidade</a:t>
            </a:r>
            <a:r>
              <a:rPr lang="pt-BR" sz="1600" dirty="0"/>
              <a:t> </a:t>
            </a:r>
            <a:r>
              <a:rPr lang="pt-BR" sz="1600" dirty="0" smtClean="0"/>
              <a:t>que o requerente.</a:t>
            </a:r>
            <a:endParaRPr lang="pt-BR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4929475" y="5398384"/>
            <a:ext cx="65177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/>
              <a:t>Obs.: Apenas será necessária a autenticação via SEI se no Documento anexado não </a:t>
            </a:r>
            <a:r>
              <a:rPr lang="pt-BR" sz="1400" dirty="0" smtClean="0"/>
              <a:t>houver </a:t>
            </a:r>
            <a:r>
              <a:rPr lang="pt-BR" sz="1400" dirty="0" smtClean="0"/>
              <a:t>a possibilidade de verificar a autenticidade </a:t>
            </a:r>
            <a:r>
              <a:rPr lang="pt-BR" sz="1400" dirty="0" smtClean="0"/>
              <a:t>no próprio </a:t>
            </a:r>
            <a:r>
              <a:rPr lang="pt-BR" sz="1400" dirty="0" smtClean="0"/>
              <a:t>site </a:t>
            </a:r>
            <a:r>
              <a:rPr lang="pt-BR" sz="1400" dirty="0" smtClean="0"/>
              <a:t>da Institu</a:t>
            </a:r>
            <a:r>
              <a:rPr lang="pt-BR" sz="1400" dirty="0" smtClean="0"/>
              <a:t>ição</a:t>
            </a:r>
            <a:r>
              <a:rPr lang="pt-BR" sz="1400" dirty="0" smtClean="0"/>
              <a:t>.</a:t>
            </a:r>
            <a:endParaRPr lang="pt-BR" sz="14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3640" y="1890958"/>
            <a:ext cx="5725555" cy="306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0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70C04F-E7AC-41AB-9C6D-1B1BB88BFF7F}">
  <ds:schemaRefs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4873beb7-5857-4685-be1f-d57550cc9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282</TotalTime>
  <Words>261</Words>
  <Application>Microsoft Office PowerPoint</Application>
  <PresentationFormat>Widescreen</PresentationFormat>
  <Paragraphs>30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3</vt:lpstr>
      <vt:lpstr>Fatia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Bem-vindo ao PowerPoint</dc:title>
  <dc:creator>Claudia Macedo Pires</dc:creator>
  <cp:keywords/>
  <cp:lastModifiedBy>Claudia Macedo Pires</cp:lastModifiedBy>
  <cp:revision>22</cp:revision>
  <dcterms:created xsi:type="dcterms:W3CDTF">2022-02-04T17:57:45Z</dcterms:created>
  <dcterms:modified xsi:type="dcterms:W3CDTF">2022-02-07T14:25:02Z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