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4" r:id="rId4"/>
  </p:sldMasterIdLst>
  <p:notesMasterIdLst>
    <p:notesMasterId r:id="rId16"/>
  </p:notesMasterIdLst>
  <p:handoutMasterIdLst>
    <p:handoutMasterId r:id="rId17"/>
  </p:handoutMasterIdLst>
  <p:sldIdLst>
    <p:sldId id="266" r:id="rId5"/>
    <p:sldId id="267" r:id="rId6"/>
    <p:sldId id="275" r:id="rId7"/>
    <p:sldId id="276" r:id="rId8"/>
    <p:sldId id="268" r:id="rId9"/>
    <p:sldId id="270" r:id="rId10"/>
    <p:sldId id="269" r:id="rId11"/>
    <p:sldId id="271" r:id="rId12"/>
    <p:sldId id="272" r:id="rId13"/>
    <p:sldId id="277" r:id="rId14"/>
    <p:sldId id="274" r:id="rId15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em-vindo(a)" id="{E75E278A-FF0E-49A4-B170-79828D63BBAD}">
          <p14:sldIdLst/>
        </p14:section>
        <p14:section name="Projetar, Impressionar, Trabalhar em Conjunto" id="{B9B51309-D148-4332-87C2-07BE32FBCA3B}">
          <p14:sldIdLst>
            <p14:sldId id="266"/>
            <p14:sldId id="267"/>
            <p14:sldId id="275"/>
            <p14:sldId id="276"/>
          </p14:sldIdLst>
        </p14:section>
        <p14:section name="Saiba Mais" id="{2CC34DB2-6590-42C0-AD4B-A04C6060184E}">
          <p14:sldIdLst>
            <p14:sldId id="268"/>
            <p14:sldId id="270"/>
            <p14:sldId id="269"/>
            <p14:sldId id="271"/>
            <p14:sldId id="272"/>
            <p14:sldId id="277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  <p:cmAuthor id="2" name="Tester pt-BR" initials="Tp" lastIdx="1" clrIdx="2">
    <p:extLst>
      <p:ext uri="{19B8F6BF-5375-455C-9EA6-DF929625EA0E}">
        <p15:presenceInfo xmlns:p15="http://schemas.microsoft.com/office/powerpoint/2012/main" userId="Tester pt-B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280" autoAdjust="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sldOrd modMainMaster modSection modNotesMaster modHandout">
      <pc:chgData name="Fake Test User" userId="SID-0" providerId="Test" clId="FakeClientId" dt="2019-08-07T10:29:58.461" v="123" actId="20577"/>
      <pc:docMkLst>
        <pc:docMk/>
      </pc:docMkLst>
      <pc:sldChg chg="modSp mod modNotes">
        <pc:chgData name="Fake Test User" userId="SID-0" providerId="Test" clId="FakeClientId" dt="2019-08-06T08:17:39.910" v="96" actId="790"/>
        <pc:sldMkLst>
          <pc:docMk/>
          <pc:sldMk cId="2471807738" sldId="256"/>
        </pc:sldMkLst>
        <pc:spChg chg="mod">
          <ac:chgData name="Fake Test User" userId="SID-0" providerId="Test" clId="FakeClientId" dt="2019-08-06T08:01:11.555" v="28" actId="790"/>
          <ac:spMkLst>
            <pc:docMk/>
            <pc:sldMk cId="2471807738" sldId="256"/>
            <ac:spMk id="2" creationId="{00000000-0000-0000-0000-000000000000}"/>
          </ac:spMkLst>
        </pc:spChg>
        <pc:spChg chg="mod">
          <ac:chgData name="Fake Test User" userId="SID-0" providerId="Test" clId="FakeClientId" dt="2019-08-06T08:01:11.555" v="28" actId="790"/>
          <ac:spMkLst>
            <pc:docMk/>
            <pc:sldMk cId="2471807738" sldId="256"/>
            <ac:spMk id="3" creationId="{00000000-0000-0000-0000-000000000000}"/>
          </ac:spMkLst>
        </pc:spChg>
      </pc:sldChg>
      <pc:sldChg chg="modSp mod ord modNotes">
        <pc:chgData name="Fake Test User" userId="SID-0" providerId="Test" clId="FakeClientId" dt="2019-08-07T10:29:29.092" v="98"/>
        <pc:sldMkLst>
          <pc:docMk/>
          <pc:sldMk cId="1328676004" sldId="257"/>
        </pc:sldMkLst>
        <pc:spChg chg="mod">
          <ac:chgData name="Fake Test User" userId="SID-0" providerId="Test" clId="FakeClientId" dt="2019-08-06T08:01:30.351" v="30" actId="790"/>
          <ac:spMkLst>
            <pc:docMk/>
            <pc:sldMk cId="1328676004" sldId="257"/>
            <ac:spMk id="2" creationId="{00000000-0000-0000-0000-000000000000}"/>
          </ac:spMkLst>
        </pc:spChg>
        <pc:spChg chg="mod">
          <ac:chgData name="Fake Test User" userId="SID-0" providerId="Test" clId="FakeClientId" dt="2019-08-06T08:02:15.381" v="37" actId="20577"/>
          <ac:spMkLst>
            <pc:docMk/>
            <pc:sldMk cId="1328676004" sldId="257"/>
            <ac:spMk id="3" creationId="{00000000-0000-0000-0000-000000000000}"/>
          </ac:spMkLst>
        </pc:spChg>
        <pc:picChg chg="mod">
          <ac:chgData name="Fake Test User" userId="SID-0" providerId="Test" clId="FakeClientId" dt="2019-08-06T08:02:29.255" v="80" actId="1035"/>
          <ac:picMkLst>
            <pc:docMk/>
            <pc:sldMk cId="1328676004" sldId="257"/>
            <ac:picMk id="6" creationId="{00000000-0000-0000-0000-000000000000}"/>
          </ac:picMkLst>
        </pc:picChg>
        <pc:picChg chg="mod">
          <ac:chgData name="Fake Test User" userId="SID-0" providerId="Test" clId="FakeClientId" dt="2019-08-06T08:04:49.301" v="87" actId="14826"/>
          <ac:picMkLst>
            <pc:docMk/>
            <pc:sldMk cId="1328676004" sldId="257"/>
            <ac:picMk id="7" creationId="{00000000-0000-0000-0000-000000000000}"/>
          </ac:picMkLst>
        </pc:picChg>
        <pc:picChg chg="mod">
          <ac:chgData name="Fake Test User" userId="SID-0" providerId="Test" clId="FakeClientId" dt="2019-08-06T08:02:40.004" v="83" actId="1036"/>
          <ac:picMkLst>
            <pc:docMk/>
            <pc:sldMk cId="1328676004" sldId="257"/>
            <ac:picMk id="9" creationId="{00000000-0000-0000-0000-000000000000}"/>
          </ac:picMkLst>
        </pc:picChg>
        <pc:picChg chg="mod">
          <ac:chgData name="Fake Test User" userId="SID-0" providerId="Test" clId="FakeClientId" dt="2019-08-06T08:05:21.987" v="88" actId="14826"/>
          <ac:picMkLst>
            <pc:docMk/>
            <pc:sldMk cId="1328676004" sldId="257"/>
            <ac:picMk id="11" creationId="{00000000-0000-0000-0000-000000000000}"/>
          </ac:picMkLst>
        </pc:picChg>
      </pc:sldChg>
      <pc:sldChg chg="modSp mod ord modNotes">
        <pc:chgData name="Fake Test User" userId="SID-0" providerId="Test" clId="FakeClientId" dt="2019-08-07T10:29:58.461" v="123" actId="20577"/>
        <pc:sldMkLst>
          <pc:docMk/>
          <pc:sldMk cId="2090733893" sldId="262"/>
        </pc:sldMkLst>
        <pc:spChg chg="mod">
          <ac:chgData name="Fake Test User" userId="SID-0" providerId="Test" clId="FakeClientId" dt="2019-08-07T10:29:58.461" v="123" actId="20577"/>
          <ac:spMkLst>
            <pc:docMk/>
            <pc:sldMk cId="2090733893" sldId="262"/>
            <ac:spMk id="2" creationId="{00000000-0000-0000-0000-000000000000}"/>
          </ac:spMkLst>
        </pc:spChg>
        <pc:spChg chg="mod">
          <ac:chgData name="Fake Test User" userId="SID-0" providerId="Test" clId="FakeClientId" dt="2019-08-06T08:01:20.664" v="29" actId="790"/>
          <ac:spMkLst>
            <pc:docMk/>
            <pc:sldMk cId="2090733893" sldId="262"/>
            <ac:spMk id="3" creationId="{00000000-0000-0000-0000-000000000000}"/>
          </ac:spMkLst>
        </pc:spChg>
        <pc:picChg chg="mod">
          <ac:chgData name="Fake Test User" userId="SID-0" providerId="Test" clId="FakeClientId" dt="2019-08-06T08:04:10.616" v="85" actId="14826"/>
          <ac:picMkLst>
            <pc:docMk/>
            <pc:sldMk cId="2090733893" sldId="262"/>
            <ac:picMk id="4" creationId="{00000000-0000-0000-0000-000000000000}"/>
          </ac:picMkLst>
        </pc:picChg>
        <pc:picChg chg="mod">
          <ac:chgData name="Fake Test User" userId="SID-0" providerId="Test" clId="FakeClientId" dt="2019-08-06T08:04:27.349" v="86" actId="14826"/>
          <ac:picMkLst>
            <pc:docMk/>
            <pc:sldMk cId="2090733893" sldId="262"/>
            <ac:picMk id="5" creationId="{00000000-0000-0000-0000-000000000000}"/>
          </ac:picMkLst>
        </pc:picChg>
        <pc:picChg chg="mod">
          <ac:chgData name="Fake Test User" userId="SID-0" providerId="Test" clId="FakeClientId" dt="2019-08-06T08:03:51.991" v="84" actId="14826"/>
          <ac:picMkLst>
            <pc:docMk/>
            <pc:sldMk cId="2090733893" sldId="262"/>
            <ac:picMk id="6" creationId="{00000000-0000-0000-0000-000000000000}"/>
          </ac:picMkLst>
        </pc:picChg>
      </pc:sldChg>
      <pc:sldChg chg="modSp mod modNotes">
        <pc:chgData name="Fake Test User" userId="SID-0" providerId="Test" clId="FakeClientId" dt="2019-08-06T08:14:35.177" v="95"/>
        <pc:sldMkLst>
          <pc:docMk/>
          <pc:sldMk cId="2317502127" sldId="263"/>
        </pc:sldMkLst>
        <pc:spChg chg="mod">
          <ac:chgData name="Fake Test User" userId="SID-0" providerId="Test" clId="FakeClientId" dt="2019-08-06T08:01:47.085" v="32" actId="790"/>
          <ac:spMkLst>
            <pc:docMk/>
            <pc:sldMk cId="2317502127" sldId="263"/>
            <ac:spMk id="2" creationId="{00000000-0000-0000-0000-000000000000}"/>
          </ac:spMkLst>
        </pc:spChg>
        <pc:spChg chg="mod">
          <ac:chgData name="Fake Test User" userId="SID-0" providerId="Test" clId="FakeClientId" dt="2019-08-06T08:01:53.946" v="35" actId="14100"/>
          <ac:spMkLst>
            <pc:docMk/>
            <pc:sldMk cId="2317502127" sldId="263"/>
            <ac:spMk id="3" creationId="{00000000-0000-0000-0000-000000000000}"/>
          </ac:spMkLst>
        </pc:spChg>
        <pc:spChg chg="mod">
          <ac:chgData name="Fake Test User" userId="SID-0" providerId="Test" clId="FakeClientId" dt="2019-08-06T08:02:06.522" v="36" actId="14100"/>
          <ac:spMkLst>
            <pc:docMk/>
            <pc:sldMk cId="2317502127" sldId="263"/>
            <ac:spMk id="4" creationId="{00000000-0000-0000-0000-000000000000}"/>
          </ac:spMkLst>
        </pc:spChg>
        <pc:spChg chg="mod">
          <ac:chgData name="Fake Test User" userId="SID-0" providerId="Test" clId="FakeClientId" dt="2019-08-06T08:14:35.177" v="95"/>
          <ac:spMkLst>
            <pc:docMk/>
            <pc:sldMk cId="2317502127" sldId="263"/>
            <ac:spMk id="8" creationId="{00000000-0000-0000-0000-000000000000}"/>
          </ac:spMkLst>
        </pc:spChg>
        <pc:spChg chg="mod">
          <ac:chgData name="Fake Test User" userId="SID-0" providerId="Test" clId="FakeClientId" dt="2019-08-06T08:13:37.154" v="94"/>
          <ac:spMkLst>
            <pc:docMk/>
            <pc:sldMk cId="2317502127" sldId="263"/>
            <ac:spMk id="9" creationId="{00000000-0000-0000-0000-000000000000}"/>
          </ac:spMkLst>
        </pc:spChg>
      </pc:sldChg>
      <pc:sldChg chg="modSp mod ord addCm delCm modNotes">
        <pc:chgData name="Fake Test User" userId="SID-0" providerId="Test" clId="FakeClientId" dt="2019-08-07T10:29:29.092" v="98"/>
        <pc:sldMkLst>
          <pc:docMk/>
          <pc:sldMk cId="1531532291" sldId="264"/>
        </pc:sldMkLst>
        <pc:spChg chg="mod">
          <ac:chgData name="Fake Test User" userId="SID-0" providerId="Test" clId="FakeClientId" dt="2019-08-06T08:01:38.835" v="31" actId="790"/>
          <ac:spMkLst>
            <pc:docMk/>
            <pc:sldMk cId="1531532291" sldId="264"/>
            <ac:spMk id="2" creationId="{00000000-0000-0000-0000-000000000000}"/>
          </ac:spMkLst>
        </pc:spChg>
        <pc:spChg chg="mod">
          <ac:chgData name="Fake Test User" userId="SID-0" providerId="Test" clId="FakeClientId" dt="2019-08-06T08:01:38.835" v="31" actId="790"/>
          <ac:spMkLst>
            <pc:docMk/>
            <pc:sldMk cId="1531532291" sldId="264"/>
            <ac:spMk id="3" creationId="{00000000-0000-0000-0000-000000000000}"/>
          </ac:spMkLst>
        </pc:spChg>
        <pc:picChg chg="mod">
          <ac:chgData name="Fake Test User" userId="SID-0" providerId="Test" clId="FakeClientId" dt="2019-08-06T08:07:37.075" v="89" actId="14826"/>
          <ac:picMkLst>
            <pc:docMk/>
            <pc:sldMk cId="1531532291" sldId="264"/>
            <ac:picMk id="5" creationId="{00000000-0000-0000-0000-000000000000}"/>
          </ac:picMkLst>
        </pc:picChg>
        <pc:cmChg chg="add del">
          <pc:chgData name="Fake Test User" userId="SID-0" providerId="Test" clId="FakeClientId" dt="2019-08-06T08:08:22.011" v="91" actId="1589"/>
          <pc:cmMkLst>
            <pc:docMk/>
            <pc:sldMk cId="1531532291" sldId="264"/>
            <pc:cmMk authorId="2" idx="1"/>
          </pc:cmMkLst>
        </pc:cmChg>
      </pc:sldChg>
      <pc:sldMasterChg chg="modSp mod modSldLayout">
        <pc:chgData name="Fake Test User" userId="SID-0" providerId="Test" clId="FakeClientId" dt="2019-08-06T07:58:56.073" v="20" actId="790"/>
        <pc:sldMasterMkLst>
          <pc:docMk/>
          <pc:sldMasterMk cId="946754946" sldId="2147483660"/>
        </pc:sldMasterMkLst>
        <pc:spChg chg="mod">
          <ac:chgData name="Fake Test User" userId="SID-0" providerId="Test" clId="FakeClientId" dt="2019-08-06T07:56:47.228" v="8" actId="790"/>
          <ac:spMkLst>
            <pc:docMk/>
            <pc:sldMasterMk cId="946754946" sldId="2147483660"/>
            <ac:spMk id="2" creationId="{00000000-0000-0000-0000-000000000000}"/>
          </ac:spMkLst>
        </pc:spChg>
        <pc:spChg chg="mod">
          <ac:chgData name="Fake Test User" userId="SID-0" providerId="Test" clId="FakeClientId" dt="2019-08-06T07:56:47.228" v="8" actId="790"/>
          <ac:spMkLst>
            <pc:docMk/>
            <pc:sldMasterMk cId="946754946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19-08-06T07:56:47.228" v="8" actId="790"/>
          <ac:spMkLst>
            <pc:docMk/>
            <pc:sldMasterMk cId="946754946" sldId="2147483660"/>
            <ac:spMk id="4" creationId="{00000000-0000-0000-0000-000000000000}"/>
          </ac:spMkLst>
        </pc:spChg>
        <pc:spChg chg="mod">
          <ac:chgData name="Fake Test User" userId="SID-0" providerId="Test" clId="FakeClientId" dt="2019-08-06T07:56:47.228" v="8" actId="790"/>
          <ac:spMkLst>
            <pc:docMk/>
            <pc:sldMasterMk cId="946754946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19-08-06T07:56:47.228" v="8" actId="790"/>
          <ac:spMkLst>
            <pc:docMk/>
            <pc:sldMasterMk cId="946754946" sldId="2147483660"/>
            <ac:spMk id="6" creationId="{00000000-0000-0000-0000-000000000000}"/>
          </ac:spMkLst>
        </pc:spChg>
        <pc:sldLayoutChg chg="modSp mod">
          <pc:chgData name="Fake Test User" userId="SID-0" providerId="Test" clId="FakeClientId" dt="2019-08-06T07:56:54.540" v="9" actId="790"/>
          <pc:sldLayoutMkLst>
            <pc:docMk/>
            <pc:sldMasterMk cId="946754946" sldId="2147483660"/>
            <pc:sldLayoutMk cId="1718549498" sldId="2147483661"/>
          </pc:sldLayoutMkLst>
          <pc:spChg chg="mod">
            <ac:chgData name="Fake Test User" userId="SID-0" providerId="Test" clId="FakeClientId" dt="2019-08-06T07:56:54.540" v="9" actId="790"/>
            <ac:spMkLst>
              <pc:docMk/>
              <pc:sldMasterMk cId="946754946" sldId="2147483660"/>
              <pc:sldLayoutMk cId="1718549498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07:56:54.540" v="9" actId="790"/>
            <ac:spMkLst>
              <pc:docMk/>
              <pc:sldMasterMk cId="946754946" sldId="2147483660"/>
              <pc:sldLayoutMk cId="1718549498" sldId="2147483661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07:56:54.540" v="9" actId="790"/>
            <ac:spMkLst>
              <pc:docMk/>
              <pc:sldMasterMk cId="946754946" sldId="2147483660"/>
              <pc:sldLayoutMk cId="1718549498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07:56:54.540" v="9" actId="790"/>
            <ac:spMkLst>
              <pc:docMk/>
              <pc:sldMasterMk cId="946754946" sldId="2147483660"/>
              <pc:sldLayoutMk cId="1718549498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07:56:54.540" v="9" actId="790"/>
            <ac:spMkLst>
              <pc:docMk/>
              <pc:sldMasterMk cId="946754946" sldId="2147483660"/>
              <pc:sldLayoutMk cId="1718549498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07:56:54.540" v="9" actId="790"/>
            <ac:spMkLst>
              <pc:docMk/>
              <pc:sldMasterMk cId="946754946" sldId="2147483660"/>
              <pc:sldLayoutMk cId="1718549498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19-08-06T07:56:54.540" v="9" actId="790"/>
            <ac:spMkLst>
              <pc:docMk/>
              <pc:sldMasterMk cId="946754946" sldId="2147483660"/>
              <pc:sldLayoutMk cId="1718549498" sldId="2147483661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07:57:07.743" v="10" actId="790"/>
          <pc:sldLayoutMkLst>
            <pc:docMk/>
            <pc:sldMasterMk cId="946754946" sldId="2147483660"/>
            <pc:sldLayoutMk cId="2185836540" sldId="2147483662"/>
          </pc:sldLayoutMkLst>
          <pc:spChg chg="mod">
            <ac:chgData name="Fake Test User" userId="SID-0" providerId="Test" clId="FakeClientId" dt="2019-08-06T07:57:07.743" v="10" actId="790"/>
            <ac:spMkLst>
              <pc:docMk/>
              <pc:sldMasterMk cId="946754946" sldId="2147483660"/>
              <pc:sldLayoutMk cId="218583654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07:57:07.743" v="10" actId="790"/>
            <ac:spMkLst>
              <pc:docMk/>
              <pc:sldMasterMk cId="946754946" sldId="2147483660"/>
              <pc:sldLayoutMk cId="218583654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07:57:07.743" v="10" actId="790"/>
            <ac:spMkLst>
              <pc:docMk/>
              <pc:sldMasterMk cId="946754946" sldId="2147483660"/>
              <pc:sldLayoutMk cId="218583654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07:57:07.743" v="10" actId="790"/>
            <ac:spMkLst>
              <pc:docMk/>
              <pc:sldMasterMk cId="946754946" sldId="2147483660"/>
              <pc:sldLayoutMk cId="218583654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07:57:07.743" v="10" actId="790"/>
            <ac:spMkLst>
              <pc:docMk/>
              <pc:sldMasterMk cId="946754946" sldId="2147483660"/>
              <pc:sldLayoutMk cId="2185836540" sldId="2147483662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07:57:07.743" v="10" actId="790"/>
            <ac:spMkLst>
              <pc:docMk/>
              <pc:sldMasterMk cId="946754946" sldId="2147483660"/>
              <pc:sldLayoutMk cId="2185836540" sldId="2147483662"/>
              <ac:spMk id="7" creationId="{00000000-0000-0000-0000-000000000000}"/>
            </ac:spMkLst>
          </pc:spChg>
          <pc:spChg chg="mod">
            <ac:chgData name="Fake Test User" userId="SID-0" providerId="Test" clId="FakeClientId" dt="2019-08-06T07:57:07.743" v="10" actId="790"/>
            <ac:spMkLst>
              <pc:docMk/>
              <pc:sldMasterMk cId="946754946" sldId="2147483660"/>
              <pc:sldLayoutMk cId="2185836540" sldId="214748366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07:57:17.102" v="11" actId="790"/>
          <pc:sldLayoutMkLst>
            <pc:docMk/>
            <pc:sldMasterMk cId="946754946" sldId="2147483660"/>
            <pc:sldLayoutMk cId="1335655537" sldId="2147483663"/>
          </pc:sldLayoutMkLst>
          <pc:spChg chg="mod">
            <ac:chgData name="Fake Test User" userId="SID-0" providerId="Test" clId="FakeClientId" dt="2019-08-06T07:57:17.102" v="11" actId="790"/>
            <ac:spMkLst>
              <pc:docMk/>
              <pc:sldMasterMk cId="946754946" sldId="2147483660"/>
              <pc:sldLayoutMk cId="1335655537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07:57:17.102" v="11" actId="790"/>
            <ac:spMkLst>
              <pc:docMk/>
              <pc:sldMasterMk cId="946754946" sldId="2147483660"/>
              <pc:sldLayoutMk cId="1335655537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07:57:17.102" v="11" actId="790"/>
            <ac:spMkLst>
              <pc:docMk/>
              <pc:sldMasterMk cId="946754946" sldId="2147483660"/>
              <pc:sldLayoutMk cId="1335655537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07:57:17.102" v="11" actId="790"/>
            <ac:spMkLst>
              <pc:docMk/>
              <pc:sldMasterMk cId="946754946" sldId="2147483660"/>
              <pc:sldLayoutMk cId="1335655537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07:57:17.102" v="11" actId="790"/>
            <ac:spMkLst>
              <pc:docMk/>
              <pc:sldMasterMk cId="946754946" sldId="2147483660"/>
              <pc:sldLayoutMk cId="1335655537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07:57:17.102" v="11" actId="790"/>
            <ac:spMkLst>
              <pc:docMk/>
              <pc:sldMasterMk cId="946754946" sldId="2147483660"/>
              <pc:sldLayoutMk cId="1335655537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19-08-06T07:57:17.102" v="11" actId="790"/>
            <ac:spMkLst>
              <pc:docMk/>
              <pc:sldMasterMk cId="946754946" sldId="2147483660"/>
              <pc:sldLayoutMk cId="1335655537" sldId="2147483663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07:57:29.697" v="12" actId="790"/>
          <pc:sldLayoutMkLst>
            <pc:docMk/>
            <pc:sldMasterMk cId="946754946" sldId="2147483660"/>
            <pc:sldLayoutMk cId="3328223887" sldId="2147483664"/>
          </pc:sldLayoutMkLst>
          <pc:spChg chg="mod">
            <ac:chgData name="Fake Test User" userId="SID-0" providerId="Test" clId="FakeClientId" dt="2019-08-06T07:57:29.697" v="12" actId="790"/>
            <ac:spMkLst>
              <pc:docMk/>
              <pc:sldMasterMk cId="946754946" sldId="2147483660"/>
              <pc:sldLayoutMk cId="3328223887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07:57:29.697" v="12" actId="790"/>
            <ac:spMkLst>
              <pc:docMk/>
              <pc:sldMasterMk cId="946754946" sldId="2147483660"/>
              <pc:sldLayoutMk cId="3328223887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07:57:29.697" v="12" actId="790"/>
            <ac:spMkLst>
              <pc:docMk/>
              <pc:sldMasterMk cId="946754946" sldId="2147483660"/>
              <pc:sldLayoutMk cId="3328223887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07:57:29.697" v="12" actId="790"/>
            <ac:spMkLst>
              <pc:docMk/>
              <pc:sldMasterMk cId="946754946" sldId="2147483660"/>
              <pc:sldLayoutMk cId="3328223887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07:57:29.697" v="12" actId="790"/>
            <ac:spMkLst>
              <pc:docMk/>
              <pc:sldMasterMk cId="946754946" sldId="2147483660"/>
              <pc:sldLayoutMk cId="3328223887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07:57:29.697" v="12" actId="790"/>
            <ac:spMkLst>
              <pc:docMk/>
              <pc:sldMasterMk cId="946754946" sldId="2147483660"/>
              <pc:sldLayoutMk cId="3328223887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19-08-06T07:57:29.697" v="12" actId="790"/>
            <ac:spMkLst>
              <pc:docMk/>
              <pc:sldMasterMk cId="946754946" sldId="2147483660"/>
              <pc:sldLayoutMk cId="3328223887" sldId="2147483664"/>
              <ac:spMk id="8" creationId="{00000000-0000-0000-0000-000000000000}"/>
            </ac:spMkLst>
          </pc:spChg>
          <pc:spChg chg="mod">
            <ac:chgData name="Fake Test User" userId="SID-0" providerId="Test" clId="FakeClientId" dt="2019-08-06T07:57:29.697" v="12" actId="790"/>
            <ac:spMkLst>
              <pc:docMk/>
              <pc:sldMasterMk cId="946754946" sldId="2147483660"/>
              <pc:sldLayoutMk cId="3328223887" sldId="2147483664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07:57:39.510" v="13" actId="790"/>
          <pc:sldLayoutMkLst>
            <pc:docMk/>
            <pc:sldMasterMk cId="946754946" sldId="2147483660"/>
            <pc:sldLayoutMk cId="3606029816" sldId="2147483665"/>
          </pc:sldLayoutMkLst>
          <pc:spChg chg="mod">
            <ac:chgData name="Fake Test User" userId="SID-0" providerId="Test" clId="FakeClientId" dt="2019-08-06T07:57:39.510" v="13" actId="790"/>
            <ac:spMkLst>
              <pc:docMk/>
              <pc:sldMasterMk cId="946754946" sldId="2147483660"/>
              <pc:sldLayoutMk cId="3606029816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07:57:39.510" v="13" actId="790"/>
            <ac:spMkLst>
              <pc:docMk/>
              <pc:sldMasterMk cId="946754946" sldId="2147483660"/>
              <pc:sldLayoutMk cId="3606029816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07:57:39.510" v="13" actId="790"/>
            <ac:spMkLst>
              <pc:docMk/>
              <pc:sldMasterMk cId="946754946" sldId="2147483660"/>
              <pc:sldLayoutMk cId="3606029816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07:57:39.510" v="13" actId="790"/>
            <ac:spMkLst>
              <pc:docMk/>
              <pc:sldMasterMk cId="946754946" sldId="2147483660"/>
              <pc:sldLayoutMk cId="3606029816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07:57:39.510" v="13" actId="790"/>
            <ac:spMkLst>
              <pc:docMk/>
              <pc:sldMasterMk cId="946754946" sldId="2147483660"/>
              <pc:sldLayoutMk cId="3606029816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07:57:39.510" v="13" actId="790"/>
            <ac:spMkLst>
              <pc:docMk/>
              <pc:sldMasterMk cId="946754946" sldId="2147483660"/>
              <pc:sldLayoutMk cId="3606029816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19-08-06T07:57:39.510" v="13" actId="790"/>
            <ac:spMkLst>
              <pc:docMk/>
              <pc:sldMasterMk cId="946754946" sldId="2147483660"/>
              <pc:sldLayoutMk cId="3606029816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19-08-06T07:57:39.510" v="13" actId="790"/>
            <ac:spMkLst>
              <pc:docMk/>
              <pc:sldMasterMk cId="946754946" sldId="2147483660"/>
              <pc:sldLayoutMk cId="3606029816" sldId="2147483665"/>
              <ac:spMk id="9" creationId="{00000000-0000-0000-0000-000000000000}"/>
            </ac:spMkLst>
          </pc:spChg>
          <pc:spChg chg="mod">
            <ac:chgData name="Fake Test User" userId="SID-0" providerId="Test" clId="FakeClientId" dt="2019-08-06T07:57:39.510" v="13" actId="790"/>
            <ac:spMkLst>
              <pc:docMk/>
              <pc:sldMasterMk cId="946754946" sldId="2147483660"/>
              <pc:sldLayoutMk cId="3606029816" sldId="2147483665"/>
              <ac:spMk id="10" creationId="{00000000-0000-0000-0000-000000000000}"/>
            </ac:spMkLst>
          </pc:spChg>
          <pc:spChg chg="mod">
            <ac:chgData name="Fake Test User" userId="SID-0" providerId="Test" clId="FakeClientId" dt="2019-08-06T07:57:39.510" v="13" actId="790"/>
            <ac:spMkLst>
              <pc:docMk/>
              <pc:sldMasterMk cId="946754946" sldId="2147483660"/>
              <pc:sldLayoutMk cId="3606029816" sldId="2147483665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07:57:47.134" v="14" actId="790"/>
          <pc:sldLayoutMkLst>
            <pc:docMk/>
            <pc:sldMasterMk cId="946754946" sldId="2147483660"/>
            <pc:sldLayoutMk cId="100814485" sldId="2147483666"/>
          </pc:sldLayoutMkLst>
          <pc:spChg chg="mod">
            <ac:chgData name="Fake Test User" userId="SID-0" providerId="Test" clId="FakeClientId" dt="2019-08-06T07:57:47.134" v="14" actId="790"/>
            <ac:spMkLst>
              <pc:docMk/>
              <pc:sldMasterMk cId="946754946" sldId="2147483660"/>
              <pc:sldLayoutMk cId="100814485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07:57:47.134" v="14" actId="790"/>
            <ac:spMkLst>
              <pc:docMk/>
              <pc:sldMasterMk cId="946754946" sldId="2147483660"/>
              <pc:sldLayoutMk cId="100814485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07:57:47.134" v="14" actId="790"/>
            <ac:spMkLst>
              <pc:docMk/>
              <pc:sldMasterMk cId="946754946" sldId="2147483660"/>
              <pc:sldLayoutMk cId="100814485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07:57:47.134" v="14" actId="790"/>
            <ac:spMkLst>
              <pc:docMk/>
              <pc:sldMasterMk cId="946754946" sldId="2147483660"/>
              <pc:sldLayoutMk cId="100814485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07:57:47.134" v="14" actId="790"/>
            <ac:spMkLst>
              <pc:docMk/>
              <pc:sldMasterMk cId="946754946" sldId="2147483660"/>
              <pc:sldLayoutMk cId="100814485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07:57:47.134" v="14" actId="790"/>
            <ac:spMkLst>
              <pc:docMk/>
              <pc:sldMasterMk cId="946754946" sldId="2147483660"/>
              <pc:sldLayoutMk cId="100814485" sldId="214748366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07:58:13.875" v="16" actId="790"/>
          <pc:sldLayoutMkLst>
            <pc:docMk/>
            <pc:sldMasterMk cId="946754946" sldId="2147483660"/>
            <pc:sldLayoutMk cId="4037432058" sldId="2147483667"/>
          </pc:sldLayoutMkLst>
          <pc:spChg chg="mod">
            <ac:chgData name="Fake Test User" userId="SID-0" providerId="Test" clId="FakeClientId" dt="2019-08-06T07:58:13.875" v="16" actId="790"/>
            <ac:spMkLst>
              <pc:docMk/>
              <pc:sldMasterMk cId="946754946" sldId="2147483660"/>
              <pc:sldLayoutMk cId="4037432058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07:58:13.875" v="16" actId="790"/>
            <ac:spMkLst>
              <pc:docMk/>
              <pc:sldMasterMk cId="946754946" sldId="2147483660"/>
              <pc:sldLayoutMk cId="4037432058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07:58:13.875" v="16" actId="790"/>
            <ac:spMkLst>
              <pc:docMk/>
              <pc:sldMasterMk cId="946754946" sldId="2147483660"/>
              <pc:sldLayoutMk cId="4037432058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07:58:21.547" v="17" actId="790"/>
          <pc:sldLayoutMkLst>
            <pc:docMk/>
            <pc:sldMasterMk cId="946754946" sldId="2147483660"/>
            <pc:sldLayoutMk cId="1784193825" sldId="2147483668"/>
          </pc:sldLayoutMkLst>
          <pc:spChg chg="mod">
            <ac:chgData name="Fake Test User" userId="SID-0" providerId="Test" clId="FakeClientId" dt="2019-08-06T07:58:21.547" v="17" actId="790"/>
            <ac:spMkLst>
              <pc:docMk/>
              <pc:sldMasterMk cId="946754946" sldId="2147483660"/>
              <pc:sldLayoutMk cId="1784193825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07:58:21.547" v="17" actId="790"/>
            <ac:spMkLst>
              <pc:docMk/>
              <pc:sldMasterMk cId="946754946" sldId="2147483660"/>
              <pc:sldLayoutMk cId="1784193825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07:58:21.547" v="17" actId="790"/>
            <ac:spMkLst>
              <pc:docMk/>
              <pc:sldMasterMk cId="946754946" sldId="2147483660"/>
              <pc:sldLayoutMk cId="1784193825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07:58:21.547" v="17" actId="790"/>
            <ac:spMkLst>
              <pc:docMk/>
              <pc:sldMasterMk cId="946754946" sldId="2147483660"/>
              <pc:sldLayoutMk cId="1784193825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07:58:21.547" v="17" actId="790"/>
            <ac:spMkLst>
              <pc:docMk/>
              <pc:sldMasterMk cId="946754946" sldId="2147483660"/>
              <pc:sldLayoutMk cId="1784193825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07:58:21.547" v="17" actId="790"/>
            <ac:spMkLst>
              <pc:docMk/>
              <pc:sldMasterMk cId="946754946" sldId="2147483660"/>
              <pc:sldLayoutMk cId="1784193825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07:58:34.846" v="18" actId="790"/>
          <pc:sldLayoutMkLst>
            <pc:docMk/>
            <pc:sldMasterMk cId="946754946" sldId="2147483660"/>
            <pc:sldLayoutMk cId="3161095380" sldId="2147483669"/>
          </pc:sldLayoutMkLst>
          <pc:spChg chg="mod">
            <ac:chgData name="Fake Test User" userId="SID-0" providerId="Test" clId="FakeClientId" dt="2019-08-06T07:58:34.846" v="18" actId="790"/>
            <ac:spMkLst>
              <pc:docMk/>
              <pc:sldMasterMk cId="946754946" sldId="2147483660"/>
              <pc:sldLayoutMk cId="316109538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07:58:34.846" v="18" actId="790"/>
            <ac:spMkLst>
              <pc:docMk/>
              <pc:sldMasterMk cId="946754946" sldId="2147483660"/>
              <pc:sldLayoutMk cId="316109538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07:58:34.846" v="18" actId="790"/>
            <ac:spMkLst>
              <pc:docMk/>
              <pc:sldMasterMk cId="946754946" sldId="2147483660"/>
              <pc:sldLayoutMk cId="316109538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07:58:34.846" v="18" actId="790"/>
            <ac:spMkLst>
              <pc:docMk/>
              <pc:sldMasterMk cId="946754946" sldId="2147483660"/>
              <pc:sldLayoutMk cId="316109538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07:58:34.846" v="18" actId="790"/>
            <ac:spMkLst>
              <pc:docMk/>
              <pc:sldMasterMk cId="946754946" sldId="2147483660"/>
              <pc:sldLayoutMk cId="316109538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07:58:34.846" v="18" actId="790"/>
            <ac:spMkLst>
              <pc:docMk/>
              <pc:sldMasterMk cId="946754946" sldId="2147483660"/>
              <pc:sldLayoutMk cId="3161095380" sldId="214748366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07:58:47.151" v="19" actId="790"/>
          <pc:sldLayoutMkLst>
            <pc:docMk/>
            <pc:sldMasterMk cId="946754946" sldId="2147483660"/>
            <pc:sldLayoutMk cId="596921339" sldId="2147483670"/>
          </pc:sldLayoutMkLst>
          <pc:spChg chg="mod">
            <ac:chgData name="Fake Test User" userId="SID-0" providerId="Test" clId="FakeClientId" dt="2019-08-06T07:58:47.151" v="19" actId="790"/>
            <ac:spMkLst>
              <pc:docMk/>
              <pc:sldMasterMk cId="946754946" sldId="2147483660"/>
              <pc:sldLayoutMk cId="596921339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07:58:47.151" v="19" actId="790"/>
            <ac:spMkLst>
              <pc:docMk/>
              <pc:sldMasterMk cId="946754946" sldId="2147483660"/>
              <pc:sldLayoutMk cId="596921339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07:58:47.151" v="19" actId="790"/>
            <ac:spMkLst>
              <pc:docMk/>
              <pc:sldMasterMk cId="946754946" sldId="2147483660"/>
              <pc:sldLayoutMk cId="596921339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07:58:47.151" v="19" actId="790"/>
            <ac:spMkLst>
              <pc:docMk/>
              <pc:sldMasterMk cId="946754946" sldId="2147483660"/>
              <pc:sldLayoutMk cId="596921339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07:58:47.151" v="19" actId="790"/>
            <ac:spMkLst>
              <pc:docMk/>
              <pc:sldMasterMk cId="946754946" sldId="2147483660"/>
              <pc:sldLayoutMk cId="596921339" sldId="2147483670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07:58:47.151" v="19" actId="790"/>
            <ac:spMkLst>
              <pc:docMk/>
              <pc:sldMasterMk cId="946754946" sldId="2147483660"/>
              <pc:sldLayoutMk cId="596921339" sldId="2147483670"/>
              <ac:spMk id="7" creationId="{00000000-0000-0000-0000-000000000000}"/>
            </ac:spMkLst>
          </pc:spChg>
          <pc:spChg chg="mod">
            <ac:chgData name="Fake Test User" userId="SID-0" providerId="Test" clId="FakeClientId" dt="2019-08-06T07:58:47.151" v="19" actId="790"/>
            <ac:spMkLst>
              <pc:docMk/>
              <pc:sldMasterMk cId="946754946" sldId="2147483660"/>
              <pc:sldLayoutMk cId="596921339" sldId="2147483670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07:58:56.073" v="20" actId="790"/>
          <pc:sldLayoutMkLst>
            <pc:docMk/>
            <pc:sldMasterMk cId="946754946" sldId="2147483660"/>
            <pc:sldLayoutMk cId="1302266631" sldId="2147483671"/>
          </pc:sldLayoutMkLst>
          <pc:spChg chg="mod">
            <ac:chgData name="Fake Test User" userId="SID-0" providerId="Test" clId="FakeClientId" dt="2019-08-06T07:58:56.073" v="20" actId="790"/>
            <ac:spMkLst>
              <pc:docMk/>
              <pc:sldMasterMk cId="946754946" sldId="2147483660"/>
              <pc:sldLayoutMk cId="1302266631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07:58:56.073" v="20" actId="790"/>
            <ac:spMkLst>
              <pc:docMk/>
              <pc:sldMasterMk cId="946754946" sldId="2147483660"/>
              <pc:sldLayoutMk cId="1302266631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07:58:56.073" v="20" actId="790"/>
            <ac:spMkLst>
              <pc:docMk/>
              <pc:sldMasterMk cId="946754946" sldId="2147483660"/>
              <pc:sldLayoutMk cId="1302266631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07:58:56.073" v="20" actId="790"/>
            <ac:spMkLst>
              <pc:docMk/>
              <pc:sldMasterMk cId="946754946" sldId="2147483660"/>
              <pc:sldLayoutMk cId="1302266631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07:58:56.073" v="20" actId="790"/>
            <ac:spMkLst>
              <pc:docMk/>
              <pc:sldMasterMk cId="946754946" sldId="2147483660"/>
              <pc:sldLayoutMk cId="1302266631" sldId="2147483671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07:58:56.073" v="20" actId="790"/>
            <ac:spMkLst>
              <pc:docMk/>
              <pc:sldMasterMk cId="946754946" sldId="2147483660"/>
              <pc:sldLayoutMk cId="1302266631" sldId="2147483671"/>
              <ac:spMk id="7" creationId="{00000000-0000-0000-0000-000000000000}"/>
            </ac:spMkLst>
          </pc:spChg>
          <pc:spChg chg="mod">
            <ac:chgData name="Fake Test User" userId="SID-0" providerId="Test" clId="FakeClientId" dt="2019-08-06T07:58:56.073" v="20" actId="790"/>
            <ac:spMkLst>
              <pc:docMk/>
              <pc:sldMasterMk cId="946754946" sldId="2147483660"/>
              <pc:sldLayoutMk cId="1302266631" sldId="2147483671"/>
              <ac:spMk id="8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xmlns="" id="{D0918A31-EAF4-431A-B2F9-68565F9D18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noProof="1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9DEB986D-9626-4C11-B921-6C21D7CD5D0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041CD-8A51-4A55-A8D6-7BF694C9BD77}" type="datetime1">
              <a:rPr lang="pt-BR" noProof="1" smtClean="0"/>
              <a:t>06/07/2022</a:t>
            </a:fld>
            <a:endParaRPr lang="pt-BR" noProof="1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1E80386E-DD31-47D6-97DD-F1E2E23BD96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noProof="1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8F6E6220-4775-416A-9E42-D598BD4C713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73C771-8C97-41CB-A636-0764BAF42284}" type="slidenum">
              <a:rPr lang="pt-BR" noProof="1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3292404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1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38F8374-048E-4910-8D8F-7A52D033B91F}" type="datetime1">
              <a:rPr lang="pt-BR" noProof="1" dirty="0" smtClean="0"/>
              <a:t>06/07/2022</a:t>
            </a:fld>
            <a:endParaRPr lang="pt-BR" noProof="1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1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1"/>
              <a:t>Clique para editar o texto Mestre</a:t>
            </a:r>
          </a:p>
          <a:p>
            <a:pPr lvl="1" rtl="0"/>
            <a:r>
              <a:rPr lang="pt-BR" noProof="1"/>
              <a:t>Segundo nível</a:t>
            </a:r>
          </a:p>
          <a:p>
            <a:pPr lvl="2" rtl="0"/>
            <a:r>
              <a:rPr lang="pt-BR" noProof="1"/>
              <a:t>Terceiro nível</a:t>
            </a:r>
          </a:p>
          <a:p>
            <a:pPr lvl="3" rtl="0"/>
            <a:r>
              <a:rPr lang="pt-BR" noProof="1"/>
              <a:t>Quarto nível</a:t>
            </a:r>
          </a:p>
          <a:p>
            <a:pPr lvl="4" rtl="0"/>
            <a:r>
              <a:rPr lang="pt-BR" noProof="1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1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pt-BR" noProof="1" dirty="0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noProof="1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pt-BR" noProof="1" dirty="0" smtClean="0"/>
              <a:t>1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10743498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noProof="1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pt-BR" noProof="1" dirty="0" smtClean="0"/>
              <a:t>10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24447319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noProof="1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pt-BR" noProof="1" dirty="0" smtClean="0"/>
              <a:t>11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1757176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noProof="1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pt-BR" noProof="1" dirty="0" smtClean="0"/>
              <a:t>2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2066114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noProof="1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pt-BR" noProof="1" dirty="0" smtClean="0"/>
              <a:t>3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908527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noProof="1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pt-BR" noProof="1" dirty="0" smtClean="0"/>
              <a:t>4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32878553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noProof="1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pt-BR" noProof="1" dirty="0" smtClean="0"/>
              <a:t>5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1601957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noProof="1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pt-BR" noProof="1" dirty="0" smtClean="0"/>
              <a:t>6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5868931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noProof="1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pt-BR" noProof="1" dirty="0" smtClean="0"/>
              <a:t>7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2594798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noProof="1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pt-BR" noProof="1" dirty="0" smtClean="0"/>
              <a:t>8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1005383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noProof="1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pt-BR" noProof="1" dirty="0" smtClean="0"/>
              <a:t>9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2953302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FEAE8F6-2E0A-44A2-9B33-CBA66C9B24BA}" type="datetime1">
              <a:rPr lang="pt-BR" noProof="1" smtClean="0"/>
              <a:t>06/07/2022</a:t>
            </a:fld>
            <a:endParaRPr lang="pt-BR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t-BR" noProof="1" smtClean="0"/>
              <a:t>‹nº›</a:t>
            </a:fld>
            <a:endParaRPr lang="pt-BR" noProof="1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tângulo 11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1800" noProof="1"/>
          </a:p>
        </p:txBody>
      </p:sp>
    </p:spTree>
    <p:extLst>
      <p:ext uri="{BB962C8B-B14F-4D97-AF65-F5344CB8AC3E}">
        <p14:creationId xmlns:p14="http://schemas.microsoft.com/office/powerpoint/2010/main" val="2724141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CDE6B2E-BEDB-4D88-B150-80848800DA83}" type="datetime1">
              <a:rPr lang="pt-BR" noProof="1" smtClean="0"/>
              <a:t>06/07/2022</a:t>
            </a:fld>
            <a:endParaRPr lang="pt-BR" noProof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t-BR" noProof="1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250201361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CDE6B2E-BEDB-4D88-B150-80848800DA83}" type="datetime1">
              <a:rPr lang="pt-BR" noProof="1" smtClean="0"/>
              <a:t>06/07/2022</a:t>
            </a:fld>
            <a:endParaRPr lang="pt-BR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t-BR" noProof="1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411305159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CDE6B2E-BEDB-4D88-B150-80848800DA83}" type="datetime1">
              <a:rPr lang="pt-BR" noProof="1" smtClean="0"/>
              <a:t>06/07/2022</a:t>
            </a:fld>
            <a:endParaRPr lang="pt-BR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t-BR" noProof="1" smtClean="0"/>
              <a:t>‹nº›</a:t>
            </a:fld>
            <a:endParaRPr lang="pt-BR" noProof="1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684687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CDE6B2E-BEDB-4D88-B150-80848800DA83}" type="datetime1">
              <a:rPr lang="pt-BR" noProof="1" smtClean="0"/>
              <a:t>06/07/2022</a:t>
            </a:fld>
            <a:endParaRPr lang="pt-BR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t-BR" noProof="1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408663785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CDE6B2E-BEDB-4D88-B150-80848800DA83}" type="datetime1">
              <a:rPr lang="pt-BR" noProof="1" smtClean="0"/>
              <a:t>06/07/2022</a:t>
            </a:fld>
            <a:endParaRPr lang="pt-BR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t-BR" noProof="1" smtClean="0"/>
              <a:t>‹nº›</a:t>
            </a:fld>
            <a:endParaRPr lang="pt-BR" noProof="1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59878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CDE6B2E-BEDB-4D88-B150-80848800DA83}" type="datetime1">
              <a:rPr lang="pt-BR" noProof="1" smtClean="0"/>
              <a:t>06/07/2022</a:t>
            </a:fld>
            <a:endParaRPr lang="pt-BR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t-BR" noProof="1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27503993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CDE6B2E-BEDB-4D88-B150-80848800DA83}" type="datetime1">
              <a:rPr lang="pt-BR" noProof="1" smtClean="0"/>
              <a:t>06/07/2022</a:t>
            </a:fld>
            <a:endParaRPr lang="pt-BR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t-BR" noProof="1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3833346360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CDE6B2E-BEDB-4D88-B150-80848800DA83}" type="datetime1">
              <a:rPr lang="pt-BR" noProof="1" smtClean="0"/>
              <a:t>06/07/2022</a:t>
            </a:fld>
            <a:endParaRPr lang="pt-BR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t-BR" noProof="1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304782221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CDE6B2E-BEDB-4D88-B150-80848800DA83}" type="datetime1">
              <a:rPr lang="pt-BR" noProof="1" smtClean="0"/>
              <a:t>06/07/2022</a:t>
            </a:fld>
            <a:endParaRPr lang="pt-BR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t-BR" noProof="1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400292484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FAA827E-90C2-4770-AD6B-8EC662168B0C}" type="datetime1">
              <a:rPr lang="pt-BR" noProof="1" smtClean="0"/>
              <a:t>06/07/2022</a:t>
            </a:fld>
            <a:endParaRPr lang="pt-BR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t-BR" noProof="1" smtClean="0"/>
              <a:t>‹nº›</a:t>
            </a:fld>
            <a:endParaRPr lang="pt-BR" noProof="1"/>
          </a:p>
        </p:txBody>
      </p:sp>
      <p:sp>
        <p:nvSpPr>
          <p:cNvPr id="7" name="Retângulo 6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1800" noProof="1"/>
          </a:p>
        </p:txBody>
      </p:sp>
    </p:spTree>
    <p:extLst>
      <p:ext uri="{BB962C8B-B14F-4D97-AF65-F5344CB8AC3E}">
        <p14:creationId xmlns:p14="http://schemas.microsoft.com/office/powerpoint/2010/main" val="1770563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CDE6B2E-BEDB-4D88-B150-80848800DA83}" type="datetime1">
              <a:rPr lang="pt-BR" noProof="1" smtClean="0"/>
              <a:t>06/07/2022</a:t>
            </a:fld>
            <a:endParaRPr lang="pt-BR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t-BR" noProof="1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114325561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E82F6C7-1E41-4322-B60E-05287FB895E4}" type="datetime1">
              <a:rPr lang="pt-BR" noProof="1" smtClean="0"/>
              <a:t>06/07/2022</a:t>
            </a:fld>
            <a:endParaRPr lang="pt-BR" noProof="1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1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t-BR" noProof="1" smtClean="0"/>
              <a:t>‹nº›</a:t>
            </a:fld>
            <a:endParaRPr lang="pt-BR" noProof="1"/>
          </a:p>
        </p:txBody>
      </p:sp>
      <p:sp>
        <p:nvSpPr>
          <p:cNvPr id="10" name="Retângulo 9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1800" noProof="1"/>
          </a:p>
        </p:txBody>
      </p:sp>
    </p:spTree>
    <p:extLst>
      <p:ext uri="{BB962C8B-B14F-4D97-AF65-F5344CB8AC3E}">
        <p14:creationId xmlns:p14="http://schemas.microsoft.com/office/powerpoint/2010/main" val="3113085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CDE6B2E-BEDB-4D88-B150-80848800DA83}" type="datetime1">
              <a:rPr lang="pt-BR" noProof="1" smtClean="0"/>
              <a:t>06/07/2022</a:t>
            </a:fld>
            <a:endParaRPr lang="pt-BR" noProof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t-BR" noProof="1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169753766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4BFC6CC-2B1F-410D-90B0-CDC01063F7EF}" type="datetime1">
              <a:rPr lang="pt-BR" noProof="1" smtClean="0"/>
              <a:t>06/07/2022</a:t>
            </a:fld>
            <a:endParaRPr lang="pt-BR" noProof="1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t-BR" noProof="1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2436077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F27804E-5EC4-47EE-9683-B10D3AF5EA4F}" type="datetime1">
              <a:rPr lang="pt-BR" noProof="1" smtClean="0"/>
              <a:t>06/07/2022</a:t>
            </a:fld>
            <a:endParaRPr lang="pt-BR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t-BR" noProof="1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1510868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378E7F-53AE-4C23-AB3A-DA06E8B7F2E7}" type="datetime1">
              <a:rPr lang="pt-BR" noProof="1" smtClean="0"/>
              <a:t>06/07/2022</a:t>
            </a:fld>
            <a:endParaRPr lang="pt-BR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t-BR" noProof="1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3102924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fld id="{2CDE6B2E-BEDB-4D88-B150-80848800DA83}" type="datetime1">
              <a:rPr lang="pt-BR" noProof="1" smtClean="0"/>
              <a:t>06/07/2022</a:t>
            </a:fld>
            <a:endParaRPr lang="pt-BR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endParaRPr lang="pt-BR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fld id="{9860EDB8-5305-433F-BE41-D7A86D811DB3}" type="slidenum">
              <a:rPr lang="pt-BR" noProof="1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11687163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sei.ufms.br/se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4876800" cy="4447761"/>
          </a:xfrm>
        </p:spPr>
        <p:txBody>
          <a:bodyPr rtlCol="0">
            <a:normAutofit/>
          </a:bodyPr>
          <a:lstStyle/>
          <a:p>
            <a:pPr rtl="0"/>
            <a:endParaRPr lang="pt-BR" noProof="1"/>
          </a:p>
          <a:p>
            <a:pPr rtl="0"/>
            <a:endParaRPr lang="pt-BR" noProof="1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982" y="620155"/>
            <a:ext cx="3707057" cy="762078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01" y="4393297"/>
            <a:ext cx="2056539" cy="2007574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475109" y="1825624"/>
            <a:ext cx="902704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PASSO A PASSO </a:t>
            </a:r>
          </a:p>
          <a:p>
            <a:endParaRPr lang="pt-B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COMO REQUERER RETRIBUIÇÃO POR TITULAÇÃO?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14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4876800" cy="4447761"/>
          </a:xfrm>
        </p:spPr>
        <p:txBody>
          <a:bodyPr rtlCol="0">
            <a:normAutofit/>
          </a:bodyPr>
          <a:lstStyle/>
          <a:p>
            <a:pPr rtl="0"/>
            <a:endParaRPr lang="pt-BR" noProof="1"/>
          </a:p>
          <a:p>
            <a:pPr rtl="0"/>
            <a:endParaRPr lang="pt-BR" noProof="1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982" y="620155"/>
            <a:ext cx="3707057" cy="76207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1071948" y="1729746"/>
            <a:ext cx="928610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*Considerando a </a:t>
            </a:r>
            <a:r>
              <a:rPr lang="pt-BR" dirty="0"/>
              <a:t>Nota Técnica SEI nº 13/2019/CGCAR </a:t>
            </a:r>
            <a:r>
              <a:rPr lang="pt-BR" dirty="0" smtClean="0"/>
              <a:t>ASSES/CGCAR/DESEN/SGP/SEDGG-ME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, é possível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anexar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aos autos os documentos relacionados abaixo, caso não tenha sido expedido o Diploma:</a:t>
            </a: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arenR"/>
            </a:pPr>
            <a:r>
              <a:rPr lang="pt-BR" sz="1600" dirty="0" smtClean="0"/>
              <a:t>A apresentação </a:t>
            </a:r>
            <a:r>
              <a:rPr lang="pt-BR" sz="1600" dirty="0"/>
              <a:t>de documento formal expedido pela instituição de ensino responsável, que </a:t>
            </a:r>
            <a:r>
              <a:rPr lang="pt-BR" sz="1600" b="1" dirty="0"/>
              <a:t>declare expressamente a conclusão efetiva de curso reconhecido pelo MEC, a aprovação do interessado e a inexistência de qualquer pendência para a aquisição da titulação</a:t>
            </a:r>
            <a:r>
              <a:rPr lang="pt-BR" sz="1600" dirty="0"/>
              <a:t>, qualifica o servidor para requerer o pagamento de Incentivo à Qualificação ou de Retribuição por Titulação; </a:t>
            </a:r>
            <a:endParaRPr lang="pt-BR" sz="1600" dirty="0" smtClean="0"/>
          </a:p>
          <a:p>
            <a:pPr marL="342900" indent="-342900" algn="just">
              <a:buAutoNum type="arabicParenR"/>
            </a:pPr>
            <a:endParaRPr lang="pt-BR" sz="1600" dirty="0" smtClean="0"/>
          </a:p>
          <a:p>
            <a:pPr marL="342900" indent="-342900" algn="just">
              <a:buAutoNum type="arabicParenR"/>
            </a:pPr>
            <a:r>
              <a:rPr lang="pt-BR" sz="1600" b="1" dirty="0" smtClean="0"/>
              <a:t>Comprovante </a:t>
            </a:r>
            <a:r>
              <a:rPr lang="pt-BR" sz="1600" b="1" dirty="0"/>
              <a:t>de início de expedição e registro do respectivo certificado ou </a:t>
            </a:r>
            <a:r>
              <a:rPr lang="pt-BR" sz="1600" b="1" dirty="0" smtClean="0"/>
              <a:t>diploma</a:t>
            </a:r>
            <a:r>
              <a:rPr lang="pt-BR" sz="1600" dirty="0" smtClean="0"/>
              <a:t>.</a:t>
            </a:r>
            <a:endParaRPr lang="pt-BR" sz="1600" dirty="0" smtClean="0"/>
          </a:p>
          <a:p>
            <a:pPr algn="just"/>
            <a:endParaRPr lang="pt-BR" sz="1600" dirty="0"/>
          </a:p>
          <a:p>
            <a:pPr algn="just"/>
            <a:endParaRPr lang="pt-BR" sz="1600" dirty="0" smtClean="0"/>
          </a:p>
        </p:txBody>
      </p:sp>
    </p:spTree>
    <p:extLst>
      <p:ext uri="{BB962C8B-B14F-4D97-AF65-F5344CB8AC3E}">
        <p14:creationId xmlns:p14="http://schemas.microsoft.com/office/powerpoint/2010/main" val="419387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4876800" cy="4447761"/>
          </a:xfrm>
        </p:spPr>
        <p:txBody>
          <a:bodyPr rtlCol="0">
            <a:normAutofit/>
          </a:bodyPr>
          <a:lstStyle/>
          <a:p>
            <a:pPr rtl="0"/>
            <a:endParaRPr lang="pt-BR" noProof="1"/>
          </a:p>
          <a:p>
            <a:pPr rtl="0"/>
            <a:endParaRPr lang="pt-BR" noProof="1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982" y="620155"/>
            <a:ext cx="3707057" cy="76207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838200" y="4514038"/>
            <a:ext cx="10019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12. Encaminhar o processo para SEDEP/DIDEP/PROGEP e acompanhar os próximos trâmites.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67264" y="717628"/>
            <a:ext cx="72047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11. Após ter anexado o Documento, providenciar a autenticação via SEI a ser feita por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outro servidor lotado na mesma Unidade que o requerente.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1643052"/>
            <a:ext cx="8783595" cy="2610167"/>
          </a:xfrm>
          <a:prstGeom prst="rect">
            <a:avLst/>
          </a:prstGeom>
        </p:spPr>
      </p:pic>
      <p:sp>
        <p:nvSpPr>
          <p:cNvPr id="13" name="Seta para a direita 12"/>
          <p:cNvSpPr/>
          <p:nvPr/>
        </p:nvSpPr>
        <p:spPr>
          <a:xfrm rot="5400000">
            <a:off x="4735179" y="1799619"/>
            <a:ext cx="249195" cy="232113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5239393"/>
            <a:ext cx="9420225" cy="942975"/>
          </a:xfrm>
          <a:prstGeom prst="rect">
            <a:avLst/>
          </a:prstGeom>
        </p:spPr>
      </p:pic>
      <p:sp>
        <p:nvSpPr>
          <p:cNvPr id="15" name="Seta para a direita 14"/>
          <p:cNvSpPr/>
          <p:nvPr/>
        </p:nvSpPr>
        <p:spPr>
          <a:xfrm rot="5400000">
            <a:off x="3035946" y="4981466"/>
            <a:ext cx="249195" cy="232113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71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4876800" cy="4447761"/>
          </a:xfrm>
        </p:spPr>
        <p:txBody>
          <a:bodyPr rtlCol="0">
            <a:normAutofit/>
          </a:bodyPr>
          <a:lstStyle/>
          <a:p>
            <a:pPr rtl="0"/>
            <a:endParaRPr lang="pt-BR" noProof="1"/>
          </a:p>
          <a:p>
            <a:pPr rtl="0"/>
            <a:endParaRPr lang="pt-BR" noProof="1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982" y="620155"/>
            <a:ext cx="3707057" cy="76207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607101" y="782068"/>
            <a:ext cx="71865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Entrar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no site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https://sei.ufms.br/sei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/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, e preencher os campos </a:t>
            </a: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“usuário” e “senha”.</a:t>
            </a:r>
          </a:p>
          <a:p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2.   Na tela inicial, clicar em “Iniciar Processo”, conforme tela abaixo</a:t>
            </a:r>
            <a:r>
              <a:rPr lang="pt-BR" dirty="0" smtClean="0"/>
              <a:t>: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5188" y="2053204"/>
            <a:ext cx="8031764" cy="4520274"/>
          </a:xfrm>
          <a:prstGeom prst="rect">
            <a:avLst/>
          </a:prstGeom>
        </p:spPr>
      </p:pic>
      <p:sp>
        <p:nvSpPr>
          <p:cNvPr id="5" name="Seta para a direita 4"/>
          <p:cNvSpPr/>
          <p:nvPr/>
        </p:nvSpPr>
        <p:spPr>
          <a:xfrm>
            <a:off x="838200" y="2909896"/>
            <a:ext cx="249195" cy="232113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981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4876800" cy="4447761"/>
          </a:xfrm>
        </p:spPr>
        <p:txBody>
          <a:bodyPr rtlCol="0">
            <a:normAutofit/>
          </a:bodyPr>
          <a:lstStyle/>
          <a:p>
            <a:pPr rtl="0"/>
            <a:endParaRPr lang="pt-BR" noProof="1"/>
          </a:p>
          <a:p>
            <a:pPr rtl="0"/>
            <a:endParaRPr lang="pt-BR" noProof="1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982" y="620155"/>
            <a:ext cx="3707057" cy="76207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668347" y="1144293"/>
            <a:ext cx="7544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3. Escolher o Tipo do Processo: “Retribuição por Titulação”: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4676" y="1825624"/>
            <a:ext cx="8480600" cy="2789498"/>
          </a:xfrm>
          <a:prstGeom prst="rect">
            <a:avLst/>
          </a:prstGeom>
        </p:spPr>
      </p:pic>
      <p:sp>
        <p:nvSpPr>
          <p:cNvPr id="16" name="Seta para a direita 15"/>
          <p:cNvSpPr/>
          <p:nvPr/>
        </p:nvSpPr>
        <p:spPr>
          <a:xfrm>
            <a:off x="5612281" y="3261666"/>
            <a:ext cx="249195" cy="232113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8516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4876800" cy="4447761"/>
          </a:xfrm>
        </p:spPr>
        <p:txBody>
          <a:bodyPr rtlCol="0">
            <a:normAutofit/>
          </a:bodyPr>
          <a:lstStyle/>
          <a:p>
            <a:pPr rtl="0"/>
            <a:endParaRPr lang="pt-BR" noProof="1"/>
          </a:p>
          <a:p>
            <a:pPr rtl="0"/>
            <a:endParaRPr lang="pt-BR" noProof="1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982" y="620155"/>
            <a:ext cx="3707057" cy="762078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407340" y="539529"/>
            <a:ext cx="10615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 Selecionar o interessado e marcar o nível de acesso como “restrito” </a:t>
            </a: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 a hipótese legal como “informação pessoal” e salvar</a:t>
            </a:r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1462859"/>
            <a:ext cx="9621362" cy="5185707"/>
          </a:xfrm>
          <a:prstGeom prst="rect">
            <a:avLst/>
          </a:prstGeom>
        </p:spPr>
      </p:pic>
      <p:sp>
        <p:nvSpPr>
          <p:cNvPr id="15" name="Seta para a direita 14"/>
          <p:cNvSpPr/>
          <p:nvPr/>
        </p:nvSpPr>
        <p:spPr>
          <a:xfrm>
            <a:off x="648729" y="4049504"/>
            <a:ext cx="249195" cy="232113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Seta para a direita 15"/>
          <p:cNvSpPr/>
          <p:nvPr/>
        </p:nvSpPr>
        <p:spPr>
          <a:xfrm>
            <a:off x="4355756" y="5628383"/>
            <a:ext cx="249195" cy="232113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Seta para a direita 17"/>
          <p:cNvSpPr/>
          <p:nvPr/>
        </p:nvSpPr>
        <p:spPr>
          <a:xfrm>
            <a:off x="1126525" y="5933182"/>
            <a:ext cx="249195" cy="232113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8453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4876800" cy="4447761"/>
          </a:xfrm>
        </p:spPr>
        <p:txBody>
          <a:bodyPr rtlCol="0">
            <a:normAutofit/>
          </a:bodyPr>
          <a:lstStyle/>
          <a:p>
            <a:pPr rtl="0"/>
            <a:endParaRPr lang="pt-BR" noProof="1"/>
          </a:p>
          <a:p>
            <a:pPr rtl="0"/>
            <a:endParaRPr lang="pt-BR" noProof="1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982" y="620155"/>
            <a:ext cx="3707057" cy="762078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607101" y="840199"/>
            <a:ext cx="6124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 Clicar em “Incluir Documento”: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607101" y="3731195"/>
            <a:ext cx="8045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 Escolher o tipo do Documento: Requerimento de Retribuição por Titulação</a:t>
            </a:r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514" y="4335117"/>
            <a:ext cx="8633254" cy="2082494"/>
          </a:xfrm>
          <a:prstGeom prst="rect">
            <a:avLst/>
          </a:prstGeom>
        </p:spPr>
      </p:pic>
      <p:sp>
        <p:nvSpPr>
          <p:cNvPr id="16" name="Seta para a direita 15"/>
          <p:cNvSpPr/>
          <p:nvPr/>
        </p:nvSpPr>
        <p:spPr>
          <a:xfrm>
            <a:off x="5696904" y="5694825"/>
            <a:ext cx="249195" cy="232113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8" name="Imagem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4514" y="1401965"/>
            <a:ext cx="9753600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09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4876800" cy="4447761"/>
          </a:xfrm>
        </p:spPr>
        <p:txBody>
          <a:bodyPr rtlCol="0">
            <a:normAutofit/>
          </a:bodyPr>
          <a:lstStyle/>
          <a:p>
            <a:pPr rtl="0"/>
            <a:endParaRPr lang="pt-BR" noProof="1"/>
          </a:p>
          <a:p>
            <a:pPr rtl="0"/>
            <a:endParaRPr lang="pt-BR" noProof="1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982" y="620155"/>
            <a:ext cx="3707057" cy="762078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838200" y="889630"/>
            <a:ext cx="5673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 Selecionar as opções, conforme o exemplo abaixo: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347" y="1505022"/>
            <a:ext cx="10456342" cy="5210328"/>
          </a:xfrm>
          <a:prstGeom prst="rect">
            <a:avLst/>
          </a:prstGeom>
        </p:spPr>
      </p:pic>
      <p:sp>
        <p:nvSpPr>
          <p:cNvPr id="8" name="Seta para a direita 7"/>
          <p:cNvSpPr/>
          <p:nvPr/>
        </p:nvSpPr>
        <p:spPr>
          <a:xfrm>
            <a:off x="4130006" y="3052945"/>
            <a:ext cx="249195" cy="232113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 para a direita 8"/>
          <p:cNvSpPr/>
          <p:nvPr/>
        </p:nvSpPr>
        <p:spPr>
          <a:xfrm>
            <a:off x="3152002" y="3538977"/>
            <a:ext cx="249195" cy="232113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 para a direita 9"/>
          <p:cNvSpPr/>
          <p:nvPr/>
        </p:nvSpPr>
        <p:spPr>
          <a:xfrm>
            <a:off x="6164752" y="5853810"/>
            <a:ext cx="249195" cy="232113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 para a direita 10"/>
          <p:cNvSpPr/>
          <p:nvPr/>
        </p:nvSpPr>
        <p:spPr>
          <a:xfrm>
            <a:off x="3569833" y="6146198"/>
            <a:ext cx="249195" cy="232113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998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4876800" cy="4447761"/>
          </a:xfrm>
        </p:spPr>
        <p:txBody>
          <a:bodyPr rtlCol="0">
            <a:normAutofit/>
          </a:bodyPr>
          <a:lstStyle/>
          <a:p>
            <a:pPr rtl="0"/>
            <a:endParaRPr lang="pt-BR" noProof="1"/>
          </a:p>
          <a:p>
            <a:pPr rtl="0"/>
            <a:endParaRPr lang="pt-BR" noProof="1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982" y="620155"/>
            <a:ext cx="3707057" cy="762078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668286" y="798157"/>
            <a:ext cx="71611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 Preencher os campos (informar o ramal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ou telefone para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contato),  selecionar 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tipo do título e assinar;</a:t>
            </a:r>
          </a:p>
          <a:p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986" y="1613173"/>
            <a:ext cx="11014326" cy="4828815"/>
          </a:xfrm>
          <a:prstGeom prst="rect">
            <a:avLst/>
          </a:prstGeom>
        </p:spPr>
      </p:pic>
      <p:sp>
        <p:nvSpPr>
          <p:cNvPr id="15" name="Seta para a direita 14"/>
          <p:cNvSpPr/>
          <p:nvPr/>
        </p:nvSpPr>
        <p:spPr>
          <a:xfrm rot="1483496">
            <a:off x="3555656" y="3365982"/>
            <a:ext cx="249195" cy="232113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Seta para a direita 15"/>
          <p:cNvSpPr/>
          <p:nvPr/>
        </p:nvSpPr>
        <p:spPr>
          <a:xfrm>
            <a:off x="3592776" y="5310112"/>
            <a:ext cx="249195" cy="232113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850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4876800" cy="4447761"/>
          </a:xfrm>
        </p:spPr>
        <p:txBody>
          <a:bodyPr rtlCol="0">
            <a:normAutofit/>
          </a:bodyPr>
          <a:lstStyle/>
          <a:p>
            <a:pPr rtl="0"/>
            <a:endParaRPr lang="pt-BR" noProof="1"/>
          </a:p>
          <a:p>
            <a:pPr rtl="0"/>
            <a:endParaRPr lang="pt-BR" noProof="1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982" y="620155"/>
            <a:ext cx="3707057" cy="76207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1238261" y="1097973"/>
            <a:ext cx="6517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 Incluir documento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003482" y="3546251"/>
            <a:ext cx="6517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10. Clicar em “Externo”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0648" y="1477502"/>
            <a:ext cx="9753600" cy="1733550"/>
          </a:xfrm>
          <a:prstGeom prst="rect">
            <a:avLst/>
          </a:prstGeom>
        </p:spPr>
      </p:pic>
      <p:sp>
        <p:nvSpPr>
          <p:cNvPr id="11" name="Seta para a direita 10"/>
          <p:cNvSpPr/>
          <p:nvPr/>
        </p:nvSpPr>
        <p:spPr>
          <a:xfrm>
            <a:off x="4923137" y="2337821"/>
            <a:ext cx="249195" cy="232113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0648" y="4081568"/>
            <a:ext cx="9748609" cy="2039146"/>
          </a:xfrm>
          <a:prstGeom prst="rect">
            <a:avLst/>
          </a:prstGeom>
        </p:spPr>
      </p:pic>
      <p:sp>
        <p:nvSpPr>
          <p:cNvPr id="13" name="Seta para a direita 12"/>
          <p:cNvSpPr/>
          <p:nvPr/>
        </p:nvSpPr>
        <p:spPr>
          <a:xfrm>
            <a:off x="5973462" y="5200469"/>
            <a:ext cx="249195" cy="232113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995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4876800" cy="4447761"/>
          </a:xfrm>
        </p:spPr>
        <p:txBody>
          <a:bodyPr rtlCol="0">
            <a:normAutofit/>
          </a:bodyPr>
          <a:lstStyle/>
          <a:p>
            <a:pPr rtl="0"/>
            <a:endParaRPr lang="pt-BR" noProof="1"/>
          </a:p>
          <a:p>
            <a:pPr rtl="0"/>
            <a:endParaRPr lang="pt-BR" noProof="1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982" y="620155"/>
            <a:ext cx="3707057" cy="76207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974650" y="556047"/>
            <a:ext cx="68973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10. Preencher os campos e anexar o Diploma*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escaneado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 O formato deve ser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“Digitalizado nesta Unidade”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8178" y="1382233"/>
            <a:ext cx="10204622" cy="5407628"/>
          </a:xfrm>
          <a:prstGeom prst="rect">
            <a:avLst/>
          </a:prstGeom>
        </p:spPr>
      </p:pic>
      <p:sp>
        <p:nvSpPr>
          <p:cNvPr id="8" name="Seta para a direita 7"/>
          <p:cNvSpPr/>
          <p:nvPr/>
        </p:nvSpPr>
        <p:spPr>
          <a:xfrm>
            <a:off x="3254572" y="2199503"/>
            <a:ext cx="213154" cy="197437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 para a direita 9"/>
          <p:cNvSpPr/>
          <p:nvPr/>
        </p:nvSpPr>
        <p:spPr>
          <a:xfrm>
            <a:off x="3276600" y="2576795"/>
            <a:ext cx="213153" cy="230584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 para a direita 10"/>
          <p:cNvSpPr/>
          <p:nvPr/>
        </p:nvSpPr>
        <p:spPr>
          <a:xfrm rot="10800000">
            <a:off x="5188809" y="3075184"/>
            <a:ext cx="213153" cy="230584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Seta para a direita 12"/>
          <p:cNvSpPr/>
          <p:nvPr/>
        </p:nvSpPr>
        <p:spPr>
          <a:xfrm rot="10800000">
            <a:off x="8339782" y="2912861"/>
            <a:ext cx="213153" cy="230584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eta para a direita 13"/>
          <p:cNvSpPr/>
          <p:nvPr/>
        </p:nvSpPr>
        <p:spPr>
          <a:xfrm>
            <a:off x="3254573" y="3540388"/>
            <a:ext cx="213153" cy="230584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Seta para a direita 14"/>
          <p:cNvSpPr/>
          <p:nvPr/>
        </p:nvSpPr>
        <p:spPr>
          <a:xfrm>
            <a:off x="6153665" y="5599885"/>
            <a:ext cx="194732" cy="230584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Seta para a direita 15"/>
          <p:cNvSpPr/>
          <p:nvPr/>
        </p:nvSpPr>
        <p:spPr>
          <a:xfrm>
            <a:off x="3608800" y="5762918"/>
            <a:ext cx="213153" cy="230584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Seta para a direita 16"/>
          <p:cNvSpPr/>
          <p:nvPr/>
        </p:nvSpPr>
        <p:spPr>
          <a:xfrm>
            <a:off x="3254573" y="6221622"/>
            <a:ext cx="213153" cy="230584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662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tia">
  <a:themeElements>
    <a:clrScheme name="Fatia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Fati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t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1584528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2012-06-20T23:39:00+00:00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TP102923943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843282</LocLastLocAttemptVersionLookup>
    <IsSearchable xmlns="4873beb7-5857-4685-be1f-d57550cc96cc">true</IsSearchable>
    <TemplateTemplateType xmlns="4873beb7-5857-4685-be1f-d57550cc96cc">PowerPoint Template - Slideshow Launch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LocMarketGroupTiers2 xmlns="4873beb7-5857-4685-be1f-d57550cc96cc" xsi:nil="true"/>
    <APAuthor xmlns="4873beb7-5857-4685-be1f-d57550cc96cc">
      <UserInfo>
        <DisplayName>REDMOND\v-sa</DisplayName>
        <AccountId>2467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Props1.xml><?xml version="1.0" encoding="utf-8"?>
<ds:datastoreItem xmlns:ds="http://schemas.openxmlformats.org/officeDocument/2006/customXml" ds:itemID="{63EE7759-C66F-4EA4-9863-7EBA32518D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70C04F-E7AC-41AB-9C6D-1B1BB88BFF7F}">
  <ds:schemaRefs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terms/"/>
    <ds:schemaRef ds:uri="http://schemas.openxmlformats.org/package/2006/metadata/core-properties"/>
    <ds:schemaRef ds:uri="4873beb7-5857-4685-be1f-d57550cc96cc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438</TotalTime>
  <Words>317</Words>
  <Application>Microsoft Office PowerPoint</Application>
  <PresentationFormat>Widescreen</PresentationFormat>
  <Paragraphs>35</Paragraphs>
  <Slides>11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Fatia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Bem-vindo ao PowerPoint</dc:title>
  <dc:creator>Claudia Macedo Pires</dc:creator>
  <cp:keywords/>
  <cp:lastModifiedBy>Claudia Macedo Pires</cp:lastModifiedBy>
  <cp:revision>37</cp:revision>
  <dcterms:created xsi:type="dcterms:W3CDTF">2022-02-04T17:57:45Z</dcterms:created>
  <dcterms:modified xsi:type="dcterms:W3CDTF">2022-07-06T20:56:55Z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_TemplateID">
    <vt:lpwstr>TC029239449991</vt:lpwstr>
  </property>
  <property fmtid="{D5CDD505-2E9C-101B-9397-08002B2CF9AE}" pid="4" name="ContentTypeId">
    <vt:lpwstr>0x0101006EDDDB5EE6D98C44930B742096920B300400F5B6D36B3EF94B4E9A635CDF2A18F5B8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</Properties>
</file>